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72" r:id="rId10"/>
    <p:sldId id="266" r:id="rId11"/>
    <p:sldId id="274" r:id="rId12"/>
    <p:sldId id="268" r:id="rId13"/>
    <p:sldId id="269" r:id="rId14"/>
    <p:sldId id="270" r:id="rId15"/>
    <p:sldId id="271" r:id="rId16"/>
  </p:sldIdLst>
  <p:sldSz cx="12192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084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5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1524000"/>
            <a:ext cx="8562340" cy="13150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>
                <a:tab pos="114300" algn="l"/>
              </a:tabLst>
            </a:pP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Pre-Training</a:t>
            </a:r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Personalized</a:t>
            </a:r>
            <a:endParaRPr lang="en-US" altLang="zh-CN" sz="4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1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altLang="zh-CN" sz="4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213100" y="2844800"/>
            <a:ext cx="57531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Persona-sparse</a:t>
            </a:r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altLang="zh-CN" sz="4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327015" y="3690620"/>
            <a:ext cx="1524635" cy="3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AAAI  2020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9242425" y="5447665"/>
            <a:ext cx="1600200" cy="2762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汇报人：</a:t>
            </a:r>
            <a:r>
              <a:rPr lang="zh-CN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冯雅茹</a:t>
            </a:r>
            <a:endParaRPr lang="zh-CN" altLang="en-US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889000" y="800100"/>
            <a:ext cx="6235700" cy="130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152400" algn="l"/>
              </a:tabLst>
            </a:pP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Model: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en-US" altLang="zh-CN" sz="4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Loss: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41400" y="5549900"/>
            <a:ext cx="889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1384300" y="5600700"/>
            <a:ext cx="65532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pretrained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041400" y="4521200"/>
            <a:ext cx="1229995" cy="878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Training: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11137900" y="6464300"/>
            <a:ext cx="1651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 smtClean="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zh-CN" sz="1200" dirty="0" smtClean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0" y="2159635"/>
            <a:ext cx="8307070" cy="25387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0" y="800100"/>
            <a:ext cx="60198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Dataset: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PersonalDialog</a:t>
            </a:r>
            <a:endParaRPr lang="en-US" altLang="zh-CN" sz="4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22300" y="1689100"/>
            <a:ext cx="11042650" cy="63563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attributes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approached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(“Gender”,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“Location”,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“Interest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Tags”)</a:t>
            </a:r>
            <a:endParaRPr lang="en-US" altLang="zh-CN" sz="23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</a:pPr>
            <a:endParaRPr lang="en-US" altLang="zh-CN" sz="23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22300" y="2439670"/>
            <a:ext cx="7962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used: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biased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endParaRPr lang="en-US" altLang="zh-CN" sz="23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1137900" y="6464300"/>
            <a:ext cx="1651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 smtClean="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altLang="zh-CN" sz="1200" dirty="0" smtClean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0" y="3169920"/>
            <a:ext cx="7041515" cy="28073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889000" y="800100"/>
            <a:ext cx="52451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altLang="zh-CN" sz="4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066800" y="1562100"/>
            <a:ext cx="889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066800" y="2057400"/>
            <a:ext cx="6337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Accuracy,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BLEU,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F1,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endParaRPr lang="en-US" altLang="zh-CN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830" y="2692400"/>
            <a:ext cx="4814570" cy="3771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90" y="2731770"/>
            <a:ext cx="4946015" cy="37325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889000" y="800100"/>
            <a:ext cx="45974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altLang="zh-CN" sz="4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066800" y="1562100"/>
            <a:ext cx="889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066800" y="2057400"/>
            <a:ext cx="8813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Utterance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Fluency,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Consistency,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Coherency</a:t>
            </a:r>
            <a:endParaRPr lang="en-US" altLang="zh-CN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1075" y="2794000"/>
            <a:ext cx="4848860" cy="3540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545" y="2794000"/>
            <a:ext cx="4533265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0" y="800100"/>
            <a:ext cx="2755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altLang="zh-CN" sz="4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066800" y="1905000"/>
            <a:ext cx="9537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persona-consistent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066800" y="2641600"/>
            <a:ext cx="10071735" cy="39179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persona-sparse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dialogues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066800" y="3432175"/>
            <a:ext cx="9538335" cy="39179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trade-offs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consistency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coherency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137900" y="6464300"/>
            <a:ext cx="1651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 smtClean="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zh-CN" sz="1200" dirty="0" smtClean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03700" y="1790700"/>
            <a:ext cx="7200900" cy="4241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9000" y="812800"/>
            <a:ext cx="10883900" cy="369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685800" algn="l"/>
              </a:tabLst>
            </a:pPr>
            <a:r>
              <a:rPr lang="en-US" altLang="zh-CN" sz="422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Open-domain</a:t>
            </a:r>
            <a:r>
              <a:rPr lang="en-US" altLang="zh-CN" sz="4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2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Dialogues</a:t>
            </a:r>
            <a:r>
              <a:rPr lang="en-US" altLang="zh-CN" sz="4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2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4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25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Persona-sparse</a:t>
            </a:r>
            <a:endParaRPr lang="en-US" altLang="zh-CN" sz="4225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685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endParaRPr lang="en-US" altLang="zh-C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685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endParaRPr lang="en-US" altLang="zh-C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685800" algn="l"/>
              </a:tabLst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Non-persona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endParaRPr lang="en-US" altLang="zh-CN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685800" algn="l"/>
              </a:tabLst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Non-persona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endParaRPr lang="en-US" altLang="zh-CN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685800" algn="l"/>
              </a:tabLst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Non-persona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endParaRPr lang="en-US" altLang="zh-CN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5016500" y="6273800"/>
            <a:ext cx="6007735" cy="27622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4130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sampled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PersonalDialog dataset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2645937" y="3428997"/>
            <a:ext cx="278857" cy="301921"/>
          </a:xfrm>
          <a:custGeom>
            <a:avLst/>
            <a:gdLst>
              <a:gd name="connsiteX0" fmla="*/ 0 w 278857"/>
              <a:gd name="connsiteY0" fmla="*/ 301921 h 301921"/>
              <a:gd name="connsiteX1" fmla="*/ 278856 w 278857"/>
              <a:gd name="connsiteY1" fmla="*/ 301921 h 301921"/>
              <a:gd name="connsiteX2" fmla="*/ 278856 w 278857"/>
              <a:gd name="connsiteY2" fmla="*/ 0 h 301921"/>
              <a:gd name="connsiteX3" fmla="*/ 0 w 278857"/>
              <a:gd name="connsiteY3" fmla="*/ 0 h 301921"/>
              <a:gd name="connsiteX4" fmla="*/ 0 w 278857"/>
              <a:gd name="connsiteY4" fmla="*/ 301921 h 3019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8857" h="301921">
                <a:moveTo>
                  <a:pt x="0" y="301921"/>
                </a:moveTo>
                <a:lnTo>
                  <a:pt x="278856" y="301921"/>
                </a:lnTo>
                <a:lnTo>
                  <a:pt x="278856" y="0"/>
                </a:lnTo>
                <a:lnTo>
                  <a:pt x="0" y="0"/>
                </a:lnTo>
                <a:lnTo>
                  <a:pt x="0" y="30192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639587" y="3422648"/>
            <a:ext cx="291557" cy="314621"/>
          </a:xfrm>
          <a:custGeom>
            <a:avLst/>
            <a:gdLst>
              <a:gd name="connsiteX0" fmla="*/ 6350 w 291557"/>
              <a:gd name="connsiteY0" fmla="*/ 6350 h 314621"/>
              <a:gd name="connsiteX1" fmla="*/ 285206 w 291557"/>
              <a:gd name="connsiteY1" fmla="*/ 6350 h 314621"/>
              <a:gd name="connsiteX2" fmla="*/ 285206 w 291557"/>
              <a:gd name="connsiteY2" fmla="*/ 308271 h 314621"/>
              <a:gd name="connsiteX3" fmla="*/ 6350 w 291557"/>
              <a:gd name="connsiteY3" fmla="*/ 308271 h 314621"/>
              <a:gd name="connsiteX4" fmla="*/ 6350 w 291557"/>
              <a:gd name="connsiteY4" fmla="*/ 6350 h 3146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1557" h="314621">
                <a:moveTo>
                  <a:pt x="6350" y="6350"/>
                </a:moveTo>
                <a:lnTo>
                  <a:pt x="285206" y="6350"/>
                </a:lnTo>
                <a:lnTo>
                  <a:pt x="285206" y="308271"/>
                </a:lnTo>
                <a:lnTo>
                  <a:pt x="6350" y="30827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684387" y="2266494"/>
            <a:ext cx="2242953" cy="1377693"/>
          </a:xfrm>
          <a:custGeom>
            <a:avLst/>
            <a:gdLst>
              <a:gd name="connsiteX0" fmla="*/ 203754 w 2242953"/>
              <a:gd name="connsiteY0" fmla="*/ 453104 h 1377693"/>
              <a:gd name="connsiteX1" fmla="*/ 503667 w 2242953"/>
              <a:gd name="connsiteY1" fmla="*/ 123454 h 1377693"/>
              <a:gd name="connsiteX2" fmla="*/ 727980 w 2242953"/>
              <a:gd name="connsiteY2" fmla="*/ 160956 h 1377693"/>
              <a:gd name="connsiteX3" fmla="*/ 1102097 w 2242953"/>
              <a:gd name="connsiteY3" fmla="*/ 65077 h 1377693"/>
              <a:gd name="connsiteX4" fmla="*/ 1166389 w 2242953"/>
              <a:gd name="connsiteY4" fmla="*/ 104554 h 1377693"/>
              <a:gd name="connsiteX5" fmla="*/ 1166389 w 2242953"/>
              <a:gd name="connsiteY5" fmla="*/ 104554 h 1377693"/>
              <a:gd name="connsiteX6" fmla="*/ 1470103 w 2242953"/>
              <a:gd name="connsiteY6" fmla="*/ 19593 h 1377693"/>
              <a:gd name="connsiteX7" fmla="*/ 1549085 w 2242953"/>
              <a:gd name="connsiteY7" fmla="*/ 74241 h 1377693"/>
              <a:gd name="connsiteX8" fmla="*/ 1904216 w 2242953"/>
              <a:gd name="connsiteY8" fmla="*/ 49813 h 1377693"/>
              <a:gd name="connsiteX9" fmla="*/ 1989272 w 2242953"/>
              <a:gd name="connsiteY9" fmla="*/ 172872 h 1377693"/>
              <a:gd name="connsiteX10" fmla="*/ 1989272 w 2242953"/>
              <a:gd name="connsiteY10" fmla="*/ 172872 h 1377693"/>
              <a:gd name="connsiteX11" fmla="*/ 2183529 w 2242953"/>
              <a:gd name="connsiteY11" fmla="*/ 457384 h 1377693"/>
              <a:gd name="connsiteX12" fmla="*/ 2170858 w 2242953"/>
              <a:gd name="connsiteY12" fmla="*/ 487830 h 1377693"/>
              <a:gd name="connsiteX13" fmla="*/ 2106207 w 2242953"/>
              <a:gd name="connsiteY13" fmla="*/ 899806 h 1377693"/>
              <a:gd name="connsiteX14" fmla="*/ 1941869 w 2242953"/>
              <a:gd name="connsiteY14" fmla="*/ 957645 h 1377693"/>
              <a:gd name="connsiteX15" fmla="*/ 1641760 w 2242953"/>
              <a:gd name="connsiteY15" fmla="*/ 1208337 h 1377693"/>
              <a:gd name="connsiteX16" fmla="*/ 1482832 w 2242953"/>
              <a:gd name="connsiteY16" fmla="*/ 1170300 h 1377693"/>
              <a:gd name="connsiteX17" fmla="*/ 1046081 w 2242953"/>
              <a:gd name="connsiteY17" fmla="*/ 1366253 h 1377693"/>
              <a:gd name="connsiteX18" fmla="*/ 856385 w 2242953"/>
              <a:gd name="connsiteY18" fmla="*/ 1248401 h 1377693"/>
              <a:gd name="connsiteX19" fmla="*/ 306800 w 2242953"/>
              <a:gd name="connsiteY19" fmla="*/ 1133545 h 1377693"/>
              <a:gd name="connsiteX20" fmla="*/ 302567 w 2242953"/>
              <a:gd name="connsiteY20" fmla="*/ 1127494 h 1377693"/>
              <a:gd name="connsiteX21" fmla="*/ 302567 w 2242953"/>
              <a:gd name="connsiteY21" fmla="*/ 1127494 h 1377693"/>
              <a:gd name="connsiteX22" fmla="*/ 51558 w 2242953"/>
              <a:gd name="connsiteY22" fmla="*/ 962179 h 1377693"/>
              <a:gd name="connsiteX23" fmla="*/ 111068 w 2242953"/>
              <a:gd name="connsiteY23" fmla="*/ 811324 h 1377693"/>
              <a:gd name="connsiteX24" fmla="*/ 111068 w 2242953"/>
              <a:gd name="connsiteY24" fmla="*/ 811324 h 1377693"/>
              <a:gd name="connsiteX25" fmla="*/ 30469 w 2242953"/>
              <a:gd name="connsiteY25" fmla="*/ 552113 h 1377693"/>
              <a:gd name="connsiteX26" fmla="*/ 201856 w 2242953"/>
              <a:gd name="connsiteY26" fmla="*/ 459403 h 1377693"/>
              <a:gd name="connsiteX27" fmla="*/ 203754 w 2242953"/>
              <a:gd name="connsiteY27" fmla="*/ 453104 h 13776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2242953" h="1377693">
                <a:moveTo>
                  <a:pt x="203754" y="453104"/>
                </a:moveTo>
                <a:cubicBezTo>
                  <a:pt x="177675" y="292843"/>
                  <a:pt x="311951" y="145254"/>
                  <a:pt x="503667" y="123454"/>
                </a:cubicBezTo>
                <a:cubicBezTo>
                  <a:pt x="581351" y="114620"/>
                  <a:pt x="660335" y="127825"/>
                  <a:pt x="727980" y="160956"/>
                </a:cubicBezTo>
                <a:cubicBezTo>
                  <a:pt x="799659" y="48007"/>
                  <a:pt x="967156" y="5081"/>
                  <a:pt x="1102097" y="65077"/>
                </a:cubicBezTo>
                <a:cubicBezTo>
                  <a:pt x="1125692" y="75569"/>
                  <a:pt x="1147348" y="88866"/>
                  <a:pt x="1166389" y="104554"/>
                </a:cubicBezTo>
                <a:lnTo>
                  <a:pt x="1166389" y="104554"/>
                </a:lnTo>
                <a:cubicBezTo>
                  <a:pt x="1222215" y="10928"/>
                  <a:pt x="1358191" y="-27109"/>
                  <a:pt x="1470103" y="19593"/>
                </a:cubicBezTo>
                <a:cubicBezTo>
                  <a:pt x="1501076" y="32519"/>
                  <a:pt x="1528096" y="51215"/>
                  <a:pt x="1549085" y="74241"/>
                </a:cubicBezTo>
                <a:cubicBezTo>
                  <a:pt x="1639064" y="-14297"/>
                  <a:pt x="1798062" y="-25234"/>
                  <a:pt x="1904216" y="49813"/>
                </a:cubicBezTo>
                <a:cubicBezTo>
                  <a:pt x="1948833" y="81356"/>
                  <a:pt x="1978903" y="124862"/>
                  <a:pt x="1989272" y="172872"/>
                </a:cubicBezTo>
                <a:lnTo>
                  <a:pt x="1989272" y="172872"/>
                </a:lnTo>
                <a:cubicBezTo>
                  <a:pt x="2136700" y="206501"/>
                  <a:pt x="2223672" y="333880"/>
                  <a:pt x="2183529" y="457384"/>
                </a:cubicBezTo>
                <a:cubicBezTo>
                  <a:pt x="2180154" y="467766"/>
                  <a:pt x="2175920" y="477940"/>
                  <a:pt x="2170858" y="487830"/>
                </a:cubicBezTo>
                <a:cubicBezTo>
                  <a:pt x="2289096" y="616517"/>
                  <a:pt x="2260152" y="800966"/>
                  <a:pt x="2106207" y="899806"/>
                </a:cubicBezTo>
                <a:cubicBezTo>
                  <a:pt x="2058286" y="930574"/>
                  <a:pt x="2001685" y="950495"/>
                  <a:pt x="1941869" y="957645"/>
                </a:cubicBezTo>
                <a:cubicBezTo>
                  <a:pt x="1941869" y="1096099"/>
                  <a:pt x="1807506" y="1208337"/>
                  <a:pt x="1641760" y="1208337"/>
                </a:cubicBezTo>
                <a:cubicBezTo>
                  <a:pt x="1585565" y="1208337"/>
                  <a:pt x="1530500" y="1195158"/>
                  <a:pt x="1482832" y="1170300"/>
                </a:cubicBezTo>
                <a:cubicBezTo>
                  <a:pt x="1426773" y="1325518"/>
                  <a:pt x="1231232" y="1413250"/>
                  <a:pt x="1046081" y="1366253"/>
                </a:cubicBezTo>
                <a:cubicBezTo>
                  <a:pt x="968486" y="1346557"/>
                  <a:pt x="901442" y="1304904"/>
                  <a:pt x="856385" y="1248401"/>
                </a:cubicBezTo>
                <a:cubicBezTo>
                  <a:pt x="666814" y="1343997"/>
                  <a:pt x="420756" y="1292573"/>
                  <a:pt x="306800" y="1133545"/>
                </a:cubicBezTo>
                <a:cubicBezTo>
                  <a:pt x="305365" y="1131541"/>
                  <a:pt x="303953" y="1129524"/>
                  <a:pt x="302567" y="1127494"/>
                </a:cubicBezTo>
                <a:lnTo>
                  <a:pt x="302567" y="1127494"/>
                </a:lnTo>
                <a:cubicBezTo>
                  <a:pt x="178501" y="1139636"/>
                  <a:pt x="66120" y="1065621"/>
                  <a:pt x="51558" y="962179"/>
                </a:cubicBezTo>
                <a:cubicBezTo>
                  <a:pt x="43796" y="907043"/>
                  <a:pt x="65566" y="851855"/>
                  <a:pt x="111068" y="811324"/>
                </a:cubicBezTo>
                <a:lnTo>
                  <a:pt x="111068" y="811324"/>
                </a:lnTo>
                <a:cubicBezTo>
                  <a:pt x="3644" y="758451"/>
                  <a:pt x="-32441" y="642399"/>
                  <a:pt x="30469" y="552113"/>
                </a:cubicBezTo>
                <a:cubicBezTo>
                  <a:pt x="66761" y="500027"/>
                  <a:pt x="130416" y="465595"/>
                  <a:pt x="201856" y="459403"/>
                </a:cubicBezTo>
                <a:lnTo>
                  <a:pt x="203754" y="45310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671687" y="2253794"/>
            <a:ext cx="2268352" cy="1403092"/>
          </a:xfrm>
          <a:custGeom>
            <a:avLst/>
            <a:gdLst>
              <a:gd name="connsiteX0" fmla="*/ 216454 w 2268352"/>
              <a:gd name="connsiteY0" fmla="*/ 465804 h 1403092"/>
              <a:gd name="connsiteX1" fmla="*/ 516366 w 2268352"/>
              <a:gd name="connsiteY1" fmla="*/ 136154 h 1403092"/>
              <a:gd name="connsiteX2" fmla="*/ 740681 w 2268352"/>
              <a:gd name="connsiteY2" fmla="*/ 173656 h 1403092"/>
              <a:gd name="connsiteX3" fmla="*/ 1114796 w 2268352"/>
              <a:gd name="connsiteY3" fmla="*/ 77778 h 1403092"/>
              <a:gd name="connsiteX4" fmla="*/ 1179090 w 2268352"/>
              <a:gd name="connsiteY4" fmla="*/ 117253 h 1403092"/>
              <a:gd name="connsiteX5" fmla="*/ 1179090 w 2268352"/>
              <a:gd name="connsiteY5" fmla="*/ 117253 h 1403092"/>
              <a:gd name="connsiteX6" fmla="*/ 1482802 w 2268352"/>
              <a:gd name="connsiteY6" fmla="*/ 32294 h 1403092"/>
              <a:gd name="connsiteX7" fmla="*/ 1561785 w 2268352"/>
              <a:gd name="connsiteY7" fmla="*/ 86942 h 1403092"/>
              <a:gd name="connsiteX8" fmla="*/ 1916916 w 2268352"/>
              <a:gd name="connsiteY8" fmla="*/ 62514 h 1403092"/>
              <a:gd name="connsiteX9" fmla="*/ 2001972 w 2268352"/>
              <a:gd name="connsiteY9" fmla="*/ 185572 h 1403092"/>
              <a:gd name="connsiteX10" fmla="*/ 2001972 w 2268352"/>
              <a:gd name="connsiteY10" fmla="*/ 185572 h 1403092"/>
              <a:gd name="connsiteX11" fmla="*/ 2196228 w 2268352"/>
              <a:gd name="connsiteY11" fmla="*/ 470084 h 1403092"/>
              <a:gd name="connsiteX12" fmla="*/ 2183557 w 2268352"/>
              <a:gd name="connsiteY12" fmla="*/ 500530 h 1403092"/>
              <a:gd name="connsiteX13" fmla="*/ 2118907 w 2268352"/>
              <a:gd name="connsiteY13" fmla="*/ 912506 h 1403092"/>
              <a:gd name="connsiteX14" fmla="*/ 1954569 w 2268352"/>
              <a:gd name="connsiteY14" fmla="*/ 970345 h 1403092"/>
              <a:gd name="connsiteX15" fmla="*/ 1654459 w 2268352"/>
              <a:gd name="connsiteY15" fmla="*/ 1221037 h 1403092"/>
              <a:gd name="connsiteX16" fmla="*/ 1495531 w 2268352"/>
              <a:gd name="connsiteY16" fmla="*/ 1183000 h 1403092"/>
              <a:gd name="connsiteX17" fmla="*/ 1058781 w 2268352"/>
              <a:gd name="connsiteY17" fmla="*/ 1378952 h 1403092"/>
              <a:gd name="connsiteX18" fmla="*/ 869085 w 2268352"/>
              <a:gd name="connsiteY18" fmla="*/ 1261101 h 1403092"/>
              <a:gd name="connsiteX19" fmla="*/ 319501 w 2268352"/>
              <a:gd name="connsiteY19" fmla="*/ 1146244 h 1403092"/>
              <a:gd name="connsiteX20" fmla="*/ 315267 w 2268352"/>
              <a:gd name="connsiteY20" fmla="*/ 1140195 h 1403092"/>
              <a:gd name="connsiteX21" fmla="*/ 315267 w 2268352"/>
              <a:gd name="connsiteY21" fmla="*/ 1140195 h 1403092"/>
              <a:gd name="connsiteX22" fmla="*/ 64258 w 2268352"/>
              <a:gd name="connsiteY22" fmla="*/ 974879 h 1403092"/>
              <a:gd name="connsiteX23" fmla="*/ 123767 w 2268352"/>
              <a:gd name="connsiteY23" fmla="*/ 824025 h 1403092"/>
              <a:gd name="connsiteX24" fmla="*/ 123767 w 2268352"/>
              <a:gd name="connsiteY24" fmla="*/ 824025 h 1403092"/>
              <a:gd name="connsiteX25" fmla="*/ 43168 w 2268352"/>
              <a:gd name="connsiteY25" fmla="*/ 564814 h 1403092"/>
              <a:gd name="connsiteX26" fmla="*/ 214556 w 2268352"/>
              <a:gd name="connsiteY26" fmla="*/ 472103 h 1403092"/>
              <a:gd name="connsiteX27" fmla="*/ 216454 w 2268352"/>
              <a:gd name="connsiteY27" fmla="*/ 465804 h 1403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2268352" h="1403092">
                <a:moveTo>
                  <a:pt x="216454" y="465804"/>
                </a:moveTo>
                <a:cubicBezTo>
                  <a:pt x="190376" y="305543"/>
                  <a:pt x="324651" y="157953"/>
                  <a:pt x="516366" y="136154"/>
                </a:cubicBezTo>
                <a:cubicBezTo>
                  <a:pt x="594051" y="127320"/>
                  <a:pt x="673036" y="140525"/>
                  <a:pt x="740681" y="173656"/>
                </a:cubicBezTo>
                <a:cubicBezTo>
                  <a:pt x="812359" y="60707"/>
                  <a:pt x="979856" y="17781"/>
                  <a:pt x="1114796" y="77778"/>
                </a:cubicBezTo>
                <a:cubicBezTo>
                  <a:pt x="1138392" y="88269"/>
                  <a:pt x="1160048" y="101565"/>
                  <a:pt x="1179090" y="117253"/>
                </a:cubicBezTo>
                <a:lnTo>
                  <a:pt x="1179090" y="117253"/>
                </a:lnTo>
                <a:cubicBezTo>
                  <a:pt x="1234915" y="23628"/>
                  <a:pt x="1370891" y="-14409"/>
                  <a:pt x="1482802" y="32294"/>
                </a:cubicBezTo>
                <a:cubicBezTo>
                  <a:pt x="1513776" y="45220"/>
                  <a:pt x="1540795" y="63915"/>
                  <a:pt x="1561785" y="86942"/>
                </a:cubicBezTo>
                <a:cubicBezTo>
                  <a:pt x="1651764" y="-1597"/>
                  <a:pt x="1810762" y="-12534"/>
                  <a:pt x="1916916" y="62514"/>
                </a:cubicBezTo>
                <a:cubicBezTo>
                  <a:pt x="1961532" y="94056"/>
                  <a:pt x="1991602" y="137562"/>
                  <a:pt x="2001972" y="185572"/>
                </a:cubicBezTo>
                <a:lnTo>
                  <a:pt x="2001972" y="185572"/>
                </a:lnTo>
                <a:cubicBezTo>
                  <a:pt x="2149400" y="219200"/>
                  <a:pt x="2236372" y="346581"/>
                  <a:pt x="2196228" y="470084"/>
                </a:cubicBezTo>
                <a:cubicBezTo>
                  <a:pt x="2192854" y="480466"/>
                  <a:pt x="2188620" y="490640"/>
                  <a:pt x="2183557" y="500530"/>
                </a:cubicBezTo>
                <a:cubicBezTo>
                  <a:pt x="2301796" y="629218"/>
                  <a:pt x="2272851" y="813666"/>
                  <a:pt x="2118907" y="912506"/>
                </a:cubicBezTo>
                <a:cubicBezTo>
                  <a:pt x="2070986" y="943274"/>
                  <a:pt x="2014386" y="963195"/>
                  <a:pt x="1954569" y="970345"/>
                </a:cubicBezTo>
                <a:cubicBezTo>
                  <a:pt x="1954569" y="1108798"/>
                  <a:pt x="1820206" y="1221037"/>
                  <a:pt x="1654459" y="1221037"/>
                </a:cubicBezTo>
                <a:cubicBezTo>
                  <a:pt x="1598265" y="1221037"/>
                  <a:pt x="1543199" y="1207858"/>
                  <a:pt x="1495531" y="1183000"/>
                </a:cubicBezTo>
                <a:cubicBezTo>
                  <a:pt x="1439472" y="1338218"/>
                  <a:pt x="1243932" y="1425949"/>
                  <a:pt x="1058781" y="1378952"/>
                </a:cubicBezTo>
                <a:cubicBezTo>
                  <a:pt x="981186" y="1359257"/>
                  <a:pt x="914142" y="1317605"/>
                  <a:pt x="869085" y="1261101"/>
                </a:cubicBezTo>
                <a:cubicBezTo>
                  <a:pt x="679513" y="1356696"/>
                  <a:pt x="433456" y="1305274"/>
                  <a:pt x="319501" y="1146244"/>
                </a:cubicBezTo>
                <a:cubicBezTo>
                  <a:pt x="318064" y="1144240"/>
                  <a:pt x="316653" y="1142224"/>
                  <a:pt x="315267" y="1140195"/>
                </a:cubicBezTo>
                <a:lnTo>
                  <a:pt x="315267" y="1140195"/>
                </a:lnTo>
                <a:cubicBezTo>
                  <a:pt x="191200" y="1152336"/>
                  <a:pt x="78819" y="1078321"/>
                  <a:pt x="64258" y="974879"/>
                </a:cubicBezTo>
                <a:cubicBezTo>
                  <a:pt x="56496" y="919742"/>
                  <a:pt x="78267" y="864555"/>
                  <a:pt x="123767" y="824025"/>
                </a:cubicBezTo>
                <a:lnTo>
                  <a:pt x="123767" y="824025"/>
                </a:lnTo>
                <a:cubicBezTo>
                  <a:pt x="16344" y="771151"/>
                  <a:pt x="-19741" y="655099"/>
                  <a:pt x="43168" y="564814"/>
                </a:cubicBezTo>
                <a:cubicBezTo>
                  <a:pt x="79461" y="512727"/>
                  <a:pt x="143116" y="478294"/>
                  <a:pt x="214556" y="472103"/>
                </a:cubicBezTo>
                <a:lnTo>
                  <a:pt x="216454" y="46580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830815" y="3356083"/>
            <a:ext cx="229438" cy="229437"/>
          </a:xfrm>
          <a:custGeom>
            <a:avLst/>
            <a:gdLst>
              <a:gd name="connsiteX0" fmla="*/ 229438 w 229438"/>
              <a:gd name="connsiteY0" fmla="*/ 114718 h 229437"/>
              <a:gd name="connsiteX1" fmla="*/ 114719 w 229438"/>
              <a:gd name="connsiteY1" fmla="*/ 229437 h 229437"/>
              <a:gd name="connsiteX2" fmla="*/ 0 w 229438"/>
              <a:gd name="connsiteY2" fmla="*/ 114718 h 229437"/>
              <a:gd name="connsiteX3" fmla="*/ 114719 w 229438"/>
              <a:gd name="connsiteY3" fmla="*/ 0 h 229437"/>
              <a:gd name="connsiteX4" fmla="*/ 229438 w 229438"/>
              <a:gd name="connsiteY4" fmla="*/ 114718 h 229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9438" h="229437">
                <a:moveTo>
                  <a:pt x="229438" y="114718"/>
                </a:moveTo>
                <a:cubicBezTo>
                  <a:pt x="229438" y="178076"/>
                  <a:pt x="178076" y="229437"/>
                  <a:pt x="114719" y="229437"/>
                </a:cubicBezTo>
                <a:cubicBezTo>
                  <a:pt x="51361" y="229437"/>
                  <a:pt x="0" y="178076"/>
                  <a:pt x="0" y="114718"/>
                </a:cubicBezTo>
                <a:cubicBezTo>
                  <a:pt x="0" y="51361"/>
                  <a:pt x="51361" y="0"/>
                  <a:pt x="114719" y="0"/>
                </a:cubicBezTo>
                <a:cubicBezTo>
                  <a:pt x="178076" y="0"/>
                  <a:pt x="229438" y="51361"/>
                  <a:pt x="229438" y="11471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818115" y="3343383"/>
            <a:ext cx="254837" cy="254837"/>
          </a:xfrm>
          <a:custGeom>
            <a:avLst/>
            <a:gdLst>
              <a:gd name="connsiteX0" fmla="*/ 242137 w 254837"/>
              <a:gd name="connsiteY0" fmla="*/ 127418 h 254837"/>
              <a:gd name="connsiteX1" fmla="*/ 127418 w 254837"/>
              <a:gd name="connsiteY1" fmla="*/ 242137 h 254837"/>
              <a:gd name="connsiteX2" fmla="*/ 12700 w 254837"/>
              <a:gd name="connsiteY2" fmla="*/ 127418 h 254837"/>
              <a:gd name="connsiteX3" fmla="*/ 127418 w 254837"/>
              <a:gd name="connsiteY3" fmla="*/ 12700 h 254837"/>
              <a:gd name="connsiteX4" fmla="*/ 242137 w 254837"/>
              <a:gd name="connsiteY4" fmla="*/ 127418 h 254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837" h="254837">
                <a:moveTo>
                  <a:pt x="242137" y="127418"/>
                </a:moveTo>
                <a:cubicBezTo>
                  <a:pt x="242137" y="190776"/>
                  <a:pt x="190776" y="242137"/>
                  <a:pt x="127418" y="242137"/>
                </a:cubicBezTo>
                <a:cubicBezTo>
                  <a:pt x="64061" y="242137"/>
                  <a:pt x="12700" y="190776"/>
                  <a:pt x="12700" y="127418"/>
                </a:cubicBezTo>
                <a:cubicBezTo>
                  <a:pt x="12700" y="64061"/>
                  <a:pt x="64061" y="12700"/>
                  <a:pt x="127418" y="12700"/>
                </a:cubicBezTo>
                <a:cubicBezTo>
                  <a:pt x="190776" y="12700"/>
                  <a:pt x="242137" y="64061"/>
                  <a:pt x="242137" y="12741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741128" y="3471720"/>
            <a:ext cx="152958" cy="152957"/>
          </a:xfrm>
          <a:custGeom>
            <a:avLst/>
            <a:gdLst>
              <a:gd name="connsiteX0" fmla="*/ 152958 w 152958"/>
              <a:gd name="connsiteY0" fmla="*/ 76478 h 152957"/>
              <a:gd name="connsiteX1" fmla="*/ 76479 w 152958"/>
              <a:gd name="connsiteY1" fmla="*/ 152957 h 152957"/>
              <a:gd name="connsiteX2" fmla="*/ 0 w 152958"/>
              <a:gd name="connsiteY2" fmla="*/ 76478 h 152957"/>
              <a:gd name="connsiteX3" fmla="*/ 76479 w 152958"/>
              <a:gd name="connsiteY3" fmla="*/ 0 h 152957"/>
              <a:gd name="connsiteX4" fmla="*/ 152958 w 152958"/>
              <a:gd name="connsiteY4" fmla="*/ 76478 h 1529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2958" h="152957">
                <a:moveTo>
                  <a:pt x="152958" y="76478"/>
                </a:moveTo>
                <a:cubicBezTo>
                  <a:pt x="152958" y="118717"/>
                  <a:pt x="118716" y="152957"/>
                  <a:pt x="76479" y="152957"/>
                </a:cubicBezTo>
                <a:cubicBezTo>
                  <a:pt x="34241" y="152957"/>
                  <a:pt x="0" y="118717"/>
                  <a:pt x="0" y="76478"/>
                </a:cubicBezTo>
                <a:cubicBezTo>
                  <a:pt x="0" y="34240"/>
                  <a:pt x="34241" y="0"/>
                  <a:pt x="76479" y="0"/>
                </a:cubicBezTo>
                <a:cubicBezTo>
                  <a:pt x="118716" y="0"/>
                  <a:pt x="152958" y="34240"/>
                  <a:pt x="152958" y="7647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28428" y="3459020"/>
            <a:ext cx="178358" cy="178358"/>
          </a:xfrm>
          <a:custGeom>
            <a:avLst/>
            <a:gdLst>
              <a:gd name="connsiteX0" fmla="*/ 165658 w 178358"/>
              <a:gd name="connsiteY0" fmla="*/ 89179 h 178358"/>
              <a:gd name="connsiteX1" fmla="*/ 89179 w 178358"/>
              <a:gd name="connsiteY1" fmla="*/ 165658 h 178358"/>
              <a:gd name="connsiteX2" fmla="*/ 12700 w 178358"/>
              <a:gd name="connsiteY2" fmla="*/ 89179 h 178358"/>
              <a:gd name="connsiteX3" fmla="*/ 89179 w 178358"/>
              <a:gd name="connsiteY3" fmla="*/ 12700 h 178358"/>
              <a:gd name="connsiteX4" fmla="*/ 165658 w 178358"/>
              <a:gd name="connsiteY4" fmla="*/ 89179 h 178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8358" h="178358">
                <a:moveTo>
                  <a:pt x="165658" y="89179"/>
                </a:moveTo>
                <a:cubicBezTo>
                  <a:pt x="165658" y="131417"/>
                  <a:pt x="131417" y="165658"/>
                  <a:pt x="89179" y="165658"/>
                </a:cubicBezTo>
                <a:cubicBezTo>
                  <a:pt x="46940" y="165658"/>
                  <a:pt x="12700" y="131417"/>
                  <a:pt x="12700" y="89179"/>
                </a:cubicBezTo>
                <a:cubicBezTo>
                  <a:pt x="12700" y="46940"/>
                  <a:pt x="46940" y="12700"/>
                  <a:pt x="89179" y="12700"/>
                </a:cubicBezTo>
                <a:cubicBezTo>
                  <a:pt x="131417" y="12700"/>
                  <a:pt x="165658" y="46940"/>
                  <a:pt x="165658" y="8917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716874" y="3547766"/>
            <a:ext cx="76479" cy="76480"/>
          </a:xfrm>
          <a:custGeom>
            <a:avLst/>
            <a:gdLst>
              <a:gd name="connsiteX0" fmla="*/ 76479 w 76479"/>
              <a:gd name="connsiteY0" fmla="*/ 38240 h 76480"/>
              <a:gd name="connsiteX1" fmla="*/ 38239 w 76479"/>
              <a:gd name="connsiteY1" fmla="*/ 76480 h 76480"/>
              <a:gd name="connsiteX2" fmla="*/ 0 w 76479"/>
              <a:gd name="connsiteY2" fmla="*/ 38240 h 76480"/>
              <a:gd name="connsiteX3" fmla="*/ 38239 w 76479"/>
              <a:gd name="connsiteY3" fmla="*/ 0 h 76480"/>
              <a:gd name="connsiteX4" fmla="*/ 76479 w 76479"/>
              <a:gd name="connsiteY4" fmla="*/ 38240 h 76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479" h="76480">
                <a:moveTo>
                  <a:pt x="76479" y="38240"/>
                </a:moveTo>
                <a:cubicBezTo>
                  <a:pt x="76479" y="59359"/>
                  <a:pt x="59358" y="76480"/>
                  <a:pt x="38239" y="76480"/>
                </a:cubicBezTo>
                <a:cubicBezTo>
                  <a:pt x="17121" y="76480"/>
                  <a:pt x="0" y="59359"/>
                  <a:pt x="0" y="38240"/>
                </a:cubicBezTo>
                <a:cubicBezTo>
                  <a:pt x="0" y="17120"/>
                  <a:pt x="17121" y="0"/>
                  <a:pt x="38239" y="0"/>
                </a:cubicBezTo>
                <a:cubicBezTo>
                  <a:pt x="59358" y="0"/>
                  <a:pt x="76479" y="17120"/>
                  <a:pt x="76479" y="3824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704174" y="3535066"/>
            <a:ext cx="101880" cy="101879"/>
          </a:xfrm>
          <a:custGeom>
            <a:avLst/>
            <a:gdLst>
              <a:gd name="connsiteX0" fmla="*/ 89180 w 101880"/>
              <a:gd name="connsiteY0" fmla="*/ 50939 h 101879"/>
              <a:gd name="connsiteX1" fmla="*/ 50940 w 101880"/>
              <a:gd name="connsiteY1" fmla="*/ 89179 h 101879"/>
              <a:gd name="connsiteX2" fmla="*/ 12700 w 101880"/>
              <a:gd name="connsiteY2" fmla="*/ 50939 h 101879"/>
              <a:gd name="connsiteX3" fmla="*/ 50940 w 101880"/>
              <a:gd name="connsiteY3" fmla="*/ 12700 h 101879"/>
              <a:gd name="connsiteX4" fmla="*/ 89180 w 101880"/>
              <a:gd name="connsiteY4" fmla="*/ 50939 h 1018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880" h="101879">
                <a:moveTo>
                  <a:pt x="89180" y="50939"/>
                </a:moveTo>
                <a:cubicBezTo>
                  <a:pt x="89180" y="72059"/>
                  <a:pt x="72059" y="89179"/>
                  <a:pt x="50940" y="89179"/>
                </a:cubicBezTo>
                <a:cubicBezTo>
                  <a:pt x="29820" y="89179"/>
                  <a:pt x="12700" y="72059"/>
                  <a:pt x="12700" y="50939"/>
                </a:cubicBezTo>
                <a:cubicBezTo>
                  <a:pt x="12700" y="29820"/>
                  <a:pt x="29820" y="12700"/>
                  <a:pt x="50940" y="12700"/>
                </a:cubicBezTo>
                <a:cubicBezTo>
                  <a:pt x="72059" y="12700"/>
                  <a:pt x="89180" y="29820"/>
                  <a:pt x="89180" y="5093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785169" y="3057747"/>
            <a:ext cx="156811" cy="50797"/>
          </a:xfrm>
          <a:custGeom>
            <a:avLst/>
            <a:gdLst>
              <a:gd name="connsiteX0" fmla="*/ 144110 w 156811"/>
              <a:gd name="connsiteY0" fmla="*/ 38097 h 50797"/>
              <a:gd name="connsiteX1" fmla="*/ 12700 w 156811"/>
              <a:gd name="connsiteY1" fmla="*/ 12700 h 507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811" h="50797">
                <a:moveTo>
                  <a:pt x="144110" y="38097"/>
                </a:moveTo>
                <a:cubicBezTo>
                  <a:pt x="98250" y="41099"/>
                  <a:pt x="52394" y="32236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975031" y="3361083"/>
            <a:ext cx="82895" cy="37555"/>
          </a:xfrm>
          <a:custGeom>
            <a:avLst/>
            <a:gdLst>
              <a:gd name="connsiteX0" fmla="*/ 70194 w 82895"/>
              <a:gd name="connsiteY0" fmla="*/ 12700 h 37555"/>
              <a:gd name="connsiteX1" fmla="*/ 12700 w 82895"/>
              <a:gd name="connsiteY1" fmla="*/ 24855 h 37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95" h="37555">
                <a:moveTo>
                  <a:pt x="70194" y="12700"/>
                </a:moveTo>
                <a:cubicBezTo>
                  <a:pt x="51753" y="18838"/>
                  <a:pt x="32421" y="22925"/>
                  <a:pt x="12700" y="24855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493311" y="3439186"/>
            <a:ext cx="60042" cy="80847"/>
          </a:xfrm>
          <a:custGeom>
            <a:avLst/>
            <a:gdLst>
              <a:gd name="connsiteX0" fmla="*/ 47342 w 60042"/>
              <a:gd name="connsiteY0" fmla="*/ 68147 h 80847"/>
              <a:gd name="connsiteX1" fmla="*/ 47342 w 60042"/>
              <a:gd name="connsiteY1" fmla="*/ 68147 h 80847"/>
              <a:gd name="connsiteX2" fmla="*/ 12700 w 60042"/>
              <a:gd name="connsiteY2" fmla="*/ 12700 h 808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0042" h="80847">
                <a:moveTo>
                  <a:pt x="47342" y="68147"/>
                </a:moveTo>
                <a:lnTo>
                  <a:pt x="47342" y="68147"/>
                </a:lnTo>
                <a:cubicBezTo>
                  <a:pt x="33471" y="50752"/>
                  <a:pt x="21858" y="32164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154755" y="3356366"/>
            <a:ext cx="39232" cy="86241"/>
          </a:xfrm>
          <a:custGeom>
            <a:avLst/>
            <a:gdLst>
              <a:gd name="connsiteX0" fmla="*/ 26532 w 39232"/>
              <a:gd name="connsiteY0" fmla="*/ 12700 h 86241"/>
              <a:gd name="connsiteX1" fmla="*/ 12700 w 39232"/>
              <a:gd name="connsiteY1" fmla="*/ 73541 h 8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232" h="86241">
                <a:moveTo>
                  <a:pt x="26532" y="12700"/>
                </a:moveTo>
                <a:cubicBezTo>
                  <a:pt x="24493" y="33332"/>
                  <a:pt x="19856" y="53726"/>
                  <a:pt x="12700" y="73541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443641" y="2980440"/>
            <a:ext cx="194085" cy="250775"/>
          </a:xfrm>
          <a:custGeom>
            <a:avLst/>
            <a:gdLst>
              <a:gd name="connsiteX0" fmla="*/ 12700 w 194085"/>
              <a:gd name="connsiteY0" fmla="*/ 12700 h 250775"/>
              <a:gd name="connsiteX1" fmla="*/ 181385 w 194085"/>
              <a:gd name="connsiteY1" fmla="*/ 238075 h 250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4085" h="250775">
                <a:moveTo>
                  <a:pt x="12700" y="12700"/>
                </a:moveTo>
                <a:cubicBezTo>
                  <a:pt x="115901" y="54693"/>
                  <a:pt x="181385" y="142183"/>
                  <a:pt x="181385" y="238075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766381" y="2738256"/>
            <a:ext cx="100507" cy="110664"/>
          </a:xfrm>
          <a:custGeom>
            <a:avLst/>
            <a:gdLst>
              <a:gd name="connsiteX0" fmla="*/ 87807 w 100507"/>
              <a:gd name="connsiteY0" fmla="*/ 12700 h 110664"/>
              <a:gd name="connsiteX1" fmla="*/ 12700 w 100507"/>
              <a:gd name="connsiteY1" fmla="*/ 97964 h 110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07" h="110664">
                <a:moveTo>
                  <a:pt x="87807" y="12700"/>
                </a:moveTo>
                <a:cubicBezTo>
                  <a:pt x="70967" y="45598"/>
                  <a:pt x="45260" y="74783"/>
                  <a:pt x="12700" y="97964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661267" y="2421887"/>
            <a:ext cx="29364" cy="65668"/>
          </a:xfrm>
          <a:custGeom>
            <a:avLst/>
            <a:gdLst>
              <a:gd name="connsiteX0" fmla="*/ 12700 w 29364"/>
              <a:gd name="connsiteY0" fmla="*/ 12700 h 65668"/>
              <a:gd name="connsiteX1" fmla="*/ 16664 w 29364"/>
              <a:gd name="connsiteY1" fmla="*/ 52968 h 65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364" h="65668">
                <a:moveTo>
                  <a:pt x="12700" y="12700"/>
                </a:moveTo>
                <a:cubicBezTo>
                  <a:pt x="15568" y="25985"/>
                  <a:pt x="16897" y="39470"/>
                  <a:pt x="16664" y="52968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4181609" y="2323562"/>
            <a:ext cx="63875" cy="76754"/>
          </a:xfrm>
          <a:custGeom>
            <a:avLst/>
            <a:gdLst>
              <a:gd name="connsiteX0" fmla="*/ 12700 w 63875"/>
              <a:gd name="connsiteY0" fmla="*/ 64054 h 76754"/>
              <a:gd name="connsiteX1" fmla="*/ 51175 w 63875"/>
              <a:gd name="connsiteY1" fmla="*/ 12700 h 76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875" h="76754">
                <a:moveTo>
                  <a:pt x="12700" y="64054"/>
                </a:moveTo>
                <a:cubicBezTo>
                  <a:pt x="22485" y="45476"/>
                  <a:pt x="35445" y="28178"/>
                  <a:pt x="51175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3821736" y="2355101"/>
            <a:ext cx="44035" cy="69689"/>
          </a:xfrm>
          <a:custGeom>
            <a:avLst/>
            <a:gdLst>
              <a:gd name="connsiteX0" fmla="*/ 12700 w 44035"/>
              <a:gd name="connsiteY0" fmla="*/ 56989 h 69689"/>
              <a:gd name="connsiteX1" fmla="*/ 31335 w 44035"/>
              <a:gd name="connsiteY1" fmla="*/ 12700 h 69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035" h="69689">
                <a:moveTo>
                  <a:pt x="12700" y="56989"/>
                </a:moveTo>
                <a:cubicBezTo>
                  <a:pt x="16692" y="41636"/>
                  <a:pt x="22952" y="26759"/>
                  <a:pt x="31335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399402" y="2414431"/>
            <a:ext cx="92833" cy="68368"/>
          </a:xfrm>
          <a:custGeom>
            <a:avLst/>
            <a:gdLst>
              <a:gd name="connsiteX0" fmla="*/ 12700 w 92833"/>
              <a:gd name="connsiteY0" fmla="*/ 12700 h 68368"/>
              <a:gd name="connsiteX1" fmla="*/ 80133 w 92833"/>
              <a:gd name="connsiteY1" fmla="*/ 55667 h 68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833" h="68368">
                <a:moveTo>
                  <a:pt x="12700" y="12700"/>
                </a:moveTo>
                <a:cubicBezTo>
                  <a:pt x="37176" y="24687"/>
                  <a:pt x="59819" y="39115"/>
                  <a:pt x="80133" y="55667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875450" y="2706910"/>
            <a:ext cx="37168" cy="70607"/>
          </a:xfrm>
          <a:custGeom>
            <a:avLst/>
            <a:gdLst>
              <a:gd name="connsiteX0" fmla="*/ 24468 w 37168"/>
              <a:gd name="connsiteY0" fmla="*/ 57907 h 70607"/>
              <a:gd name="connsiteX1" fmla="*/ 24468 w 37168"/>
              <a:gd name="connsiteY1" fmla="*/ 57907 h 70607"/>
              <a:gd name="connsiteX2" fmla="*/ 12700 w 37168"/>
              <a:gd name="connsiteY2" fmla="*/ 12700 h 70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7168" h="70607">
                <a:moveTo>
                  <a:pt x="24468" y="57907"/>
                </a:moveTo>
                <a:lnTo>
                  <a:pt x="24468" y="57907"/>
                </a:lnTo>
                <a:cubicBezTo>
                  <a:pt x="19125" y="43121"/>
                  <a:pt x="15190" y="28005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258010" y="3331722"/>
            <a:ext cx="188068" cy="324432"/>
          </a:xfrm>
          <a:custGeom>
            <a:avLst/>
            <a:gdLst>
              <a:gd name="connsiteX0" fmla="*/ 0 w 188068"/>
              <a:gd name="connsiteY0" fmla="*/ 324432 h 324432"/>
              <a:gd name="connsiteX1" fmla="*/ 188068 w 188068"/>
              <a:gd name="connsiteY1" fmla="*/ 324432 h 324432"/>
              <a:gd name="connsiteX2" fmla="*/ 188068 w 188068"/>
              <a:gd name="connsiteY2" fmla="*/ 0 h 324432"/>
              <a:gd name="connsiteX3" fmla="*/ 0 w 188068"/>
              <a:gd name="connsiteY3" fmla="*/ 0 h 324432"/>
              <a:gd name="connsiteX4" fmla="*/ 0 w 188068"/>
              <a:gd name="connsiteY4" fmla="*/ 324432 h 324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8068" h="324432">
                <a:moveTo>
                  <a:pt x="0" y="324432"/>
                </a:moveTo>
                <a:lnTo>
                  <a:pt x="188068" y="324432"/>
                </a:lnTo>
                <a:lnTo>
                  <a:pt x="188068" y="0"/>
                </a:lnTo>
                <a:lnTo>
                  <a:pt x="0" y="0"/>
                </a:lnTo>
                <a:lnTo>
                  <a:pt x="0" y="32443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921217" y="2483794"/>
            <a:ext cx="1342522" cy="863603"/>
          </a:xfrm>
          <a:custGeom>
            <a:avLst/>
            <a:gdLst>
              <a:gd name="connsiteX0" fmla="*/ 0 w 1342522"/>
              <a:gd name="connsiteY0" fmla="*/ 116734 h 863603"/>
              <a:gd name="connsiteX1" fmla="*/ 116733 w 1342522"/>
              <a:gd name="connsiteY1" fmla="*/ 0 h 863603"/>
              <a:gd name="connsiteX2" fmla="*/ 223754 w 1342522"/>
              <a:gd name="connsiteY2" fmla="*/ 0 h 863603"/>
              <a:gd name="connsiteX3" fmla="*/ 1225789 w 1342522"/>
              <a:gd name="connsiteY3" fmla="*/ 0 h 863603"/>
              <a:gd name="connsiteX4" fmla="*/ 1342522 w 1342522"/>
              <a:gd name="connsiteY4" fmla="*/ 116734 h 863603"/>
              <a:gd name="connsiteX5" fmla="*/ 1342522 w 1342522"/>
              <a:gd name="connsiteY5" fmla="*/ 583657 h 863603"/>
              <a:gd name="connsiteX6" fmla="*/ 1225789 w 1342522"/>
              <a:gd name="connsiteY6" fmla="*/ 700392 h 863603"/>
              <a:gd name="connsiteX7" fmla="*/ 559384 w 1342522"/>
              <a:gd name="connsiteY7" fmla="*/ 700392 h 863603"/>
              <a:gd name="connsiteX8" fmla="*/ 304041 w 1342522"/>
              <a:gd name="connsiteY8" fmla="*/ 863603 h 863603"/>
              <a:gd name="connsiteX9" fmla="*/ 223754 w 1342522"/>
              <a:gd name="connsiteY9" fmla="*/ 700392 h 863603"/>
              <a:gd name="connsiteX10" fmla="*/ 116733 w 1342522"/>
              <a:gd name="connsiteY10" fmla="*/ 700392 h 863603"/>
              <a:gd name="connsiteX11" fmla="*/ 0 w 1342522"/>
              <a:gd name="connsiteY11" fmla="*/ 583657 h 863603"/>
              <a:gd name="connsiteX12" fmla="*/ 0 w 1342522"/>
              <a:gd name="connsiteY12" fmla="*/ 583660 h 863603"/>
              <a:gd name="connsiteX13" fmla="*/ 0 w 1342522"/>
              <a:gd name="connsiteY13" fmla="*/ 408561 h 863603"/>
              <a:gd name="connsiteX14" fmla="*/ 0 w 1342522"/>
              <a:gd name="connsiteY14" fmla="*/ 116734 h 863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342522" h="863603">
                <a:moveTo>
                  <a:pt x="0" y="116734"/>
                </a:moveTo>
                <a:cubicBezTo>
                  <a:pt x="0" y="52263"/>
                  <a:pt x="52263" y="0"/>
                  <a:pt x="116733" y="0"/>
                </a:cubicBezTo>
                <a:lnTo>
                  <a:pt x="223754" y="0"/>
                </a:lnTo>
                <a:lnTo>
                  <a:pt x="1225789" y="0"/>
                </a:lnTo>
                <a:cubicBezTo>
                  <a:pt x="1290259" y="0"/>
                  <a:pt x="1342522" y="52263"/>
                  <a:pt x="1342522" y="116734"/>
                </a:cubicBezTo>
                <a:lnTo>
                  <a:pt x="1342522" y="583657"/>
                </a:lnTo>
                <a:cubicBezTo>
                  <a:pt x="1342522" y="648127"/>
                  <a:pt x="1290259" y="700392"/>
                  <a:pt x="1225789" y="700392"/>
                </a:cubicBezTo>
                <a:lnTo>
                  <a:pt x="559384" y="700392"/>
                </a:lnTo>
                <a:lnTo>
                  <a:pt x="304041" y="863603"/>
                </a:lnTo>
                <a:lnTo>
                  <a:pt x="223754" y="700392"/>
                </a:lnTo>
                <a:lnTo>
                  <a:pt x="116733" y="700392"/>
                </a:lnTo>
                <a:cubicBezTo>
                  <a:pt x="52263" y="700392"/>
                  <a:pt x="0" y="648127"/>
                  <a:pt x="0" y="583657"/>
                </a:cubicBezTo>
                <a:lnTo>
                  <a:pt x="0" y="583660"/>
                </a:lnTo>
                <a:lnTo>
                  <a:pt x="0" y="408561"/>
                </a:lnTo>
                <a:lnTo>
                  <a:pt x="0" y="11673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908517" y="2471094"/>
            <a:ext cx="1367923" cy="889003"/>
          </a:xfrm>
          <a:custGeom>
            <a:avLst/>
            <a:gdLst>
              <a:gd name="connsiteX0" fmla="*/ 12700 w 1367923"/>
              <a:gd name="connsiteY0" fmla="*/ 129433 h 889003"/>
              <a:gd name="connsiteX1" fmla="*/ 129433 w 1367923"/>
              <a:gd name="connsiteY1" fmla="*/ 12700 h 889003"/>
              <a:gd name="connsiteX2" fmla="*/ 236454 w 1367923"/>
              <a:gd name="connsiteY2" fmla="*/ 12700 h 889003"/>
              <a:gd name="connsiteX3" fmla="*/ 1238488 w 1367923"/>
              <a:gd name="connsiteY3" fmla="*/ 12700 h 889003"/>
              <a:gd name="connsiteX4" fmla="*/ 1355223 w 1367923"/>
              <a:gd name="connsiteY4" fmla="*/ 129433 h 889003"/>
              <a:gd name="connsiteX5" fmla="*/ 1355223 w 1367923"/>
              <a:gd name="connsiteY5" fmla="*/ 596357 h 889003"/>
              <a:gd name="connsiteX6" fmla="*/ 1238488 w 1367923"/>
              <a:gd name="connsiteY6" fmla="*/ 713091 h 889003"/>
              <a:gd name="connsiteX7" fmla="*/ 572084 w 1367923"/>
              <a:gd name="connsiteY7" fmla="*/ 713091 h 889003"/>
              <a:gd name="connsiteX8" fmla="*/ 316741 w 1367923"/>
              <a:gd name="connsiteY8" fmla="*/ 876303 h 889003"/>
              <a:gd name="connsiteX9" fmla="*/ 236454 w 1367923"/>
              <a:gd name="connsiteY9" fmla="*/ 713091 h 889003"/>
              <a:gd name="connsiteX10" fmla="*/ 129433 w 1367923"/>
              <a:gd name="connsiteY10" fmla="*/ 713091 h 889003"/>
              <a:gd name="connsiteX11" fmla="*/ 12700 w 1367923"/>
              <a:gd name="connsiteY11" fmla="*/ 596357 h 889003"/>
              <a:gd name="connsiteX12" fmla="*/ 12700 w 1367923"/>
              <a:gd name="connsiteY12" fmla="*/ 596359 h 889003"/>
              <a:gd name="connsiteX13" fmla="*/ 12700 w 1367923"/>
              <a:gd name="connsiteY13" fmla="*/ 421261 h 889003"/>
              <a:gd name="connsiteX14" fmla="*/ 12700 w 1367923"/>
              <a:gd name="connsiteY14" fmla="*/ 129433 h 889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367923" h="889003">
                <a:moveTo>
                  <a:pt x="12700" y="129433"/>
                </a:moveTo>
                <a:cubicBezTo>
                  <a:pt x="12700" y="64963"/>
                  <a:pt x="64963" y="12700"/>
                  <a:pt x="129433" y="12700"/>
                </a:cubicBezTo>
                <a:lnTo>
                  <a:pt x="236454" y="12700"/>
                </a:lnTo>
                <a:lnTo>
                  <a:pt x="1238488" y="12700"/>
                </a:lnTo>
                <a:cubicBezTo>
                  <a:pt x="1302959" y="12700"/>
                  <a:pt x="1355223" y="64963"/>
                  <a:pt x="1355223" y="129433"/>
                </a:cubicBezTo>
                <a:lnTo>
                  <a:pt x="1355223" y="596357"/>
                </a:lnTo>
                <a:cubicBezTo>
                  <a:pt x="1355223" y="660828"/>
                  <a:pt x="1302959" y="713091"/>
                  <a:pt x="1238488" y="713091"/>
                </a:cubicBezTo>
                <a:lnTo>
                  <a:pt x="572084" y="713091"/>
                </a:lnTo>
                <a:lnTo>
                  <a:pt x="316741" y="876303"/>
                </a:lnTo>
                <a:lnTo>
                  <a:pt x="236454" y="713091"/>
                </a:lnTo>
                <a:lnTo>
                  <a:pt x="129433" y="713091"/>
                </a:lnTo>
                <a:cubicBezTo>
                  <a:pt x="64963" y="713091"/>
                  <a:pt x="12700" y="660828"/>
                  <a:pt x="12700" y="596357"/>
                </a:cubicBezTo>
                <a:lnTo>
                  <a:pt x="12700" y="596359"/>
                </a:lnTo>
                <a:lnTo>
                  <a:pt x="12700" y="421261"/>
                </a:lnTo>
                <a:lnTo>
                  <a:pt x="12700" y="12943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5843902" y="2772385"/>
            <a:ext cx="1192064" cy="2185168"/>
          </a:xfrm>
          <a:custGeom>
            <a:avLst/>
            <a:gdLst>
              <a:gd name="connsiteX0" fmla="*/ 0 w 1192064"/>
              <a:gd name="connsiteY0" fmla="*/ 2185168 h 2185168"/>
              <a:gd name="connsiteX1" fmla="*/ 1192064 w 1192064"/>
              <a:gd name="connsiteY1" fmla="*/ 2185168 h 2185168"/>
              <a:gd name="connsiteX2" fmla="*/ 1192064 w 1192064"/>
              <a:gd name="connsiteY2" fmla="*/ 0 h 2185168"/>
              <a:gd name="connsiteX3" fmla="*/ 0 w 1192064"/>
              <a:gd name="connsiteY3" fmla="*/ 0 h 2185168"/>
              <a:gd name="connsiteX4" fmla="*/ 0 w 1192064"/>
              <a:gd name="connsiteY4" fmla="*/ 2185168 h 2185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92064" h="2185168">
                <a:moveTo>
                  <a:pt x="0" y="2185168"/>
                </a:moveTo>
                <a:lnTo>
                  <a:pt x="1192064" y="2185168"/>
                </a:lnTo>
                <a:lnTo>
                  <a:pt x="1192064" y="0"/>
                </a:lnTo>
                <a:lnTo>
                  <a:pt x="0" y="0"/>
                </a:lnTo>
                <a:lnTo>
                  <a:pt x="0" y="2185168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799452" y="2727934"/>
            <a:ext cx="1280964" cy="2274068"/>
          </a:xfrm>
          <a:custGeom>
            <a:avLst/>
            <a:gdLst>
              <a:gd name="connsiteX0" fmla="*/ 44450 w 1280964"/>
              <a:gd name="connsiteY0" fmla="*/ 44450 h 2274068"/>
              <a:gd name="connsiteX1" fmla="*/ 1236514 w 1280964"/>
              <a:gd name="connsiteY1" fmla="*/ 44450 h 2274068"/>
              <a:gd name="connsiteX2" fmla="*/ 1236514 w 1280964"/>
              <a:gd name="connsiteY2" fmla="*/ 2229618 h 2274068"/>
              <a:gd name="connsiteX3" fmla="*/ 44450 w 1280964"/>
              <a:gd name="connsiteY3" fmla="*/ 2229618 h 2274068"/>
              <a:gd name="connsiteX4" fmla="*/ 44450 w 1280964"/>
              <a:gd name="connsiteY4" fmla="*/ 44450 h 2274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80964" h="2274068">
                <a:moveTo>
                  <a:pt x="44450" y="44450"/>
                </a:moveTo>
                <a:lnTo>
                  <a:pt x="1236514" y="44450"/>
                </a:lnTo>
                <a:lnTo>
                  <a:pt x="1236514" y="2229618"/>
                </a:lnTo>
                <a:lnTo>
                  <a:pt x="44450" y="2229618"/>
                </a:lnTo>
                <a:lnTo>
                  <a:pt x="44450" y="44450"/>
                </a:lnTo>
              </a:path>
            </a:pathLst>
          </a:custGeom>
          <a:solidFill>
            <a:srgbClr val="000000">
              <a:alpha val="0"/>
            </a:srgbClr>
          </a:solidFill>
          <a:ln w="889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7233915" y="3375500"/>
            <a:ext cx="871184" cy="599714"/>
          </a:xfrm>
          <a:custGeom>
            <a:avLst/>
            <a:gdLst>
              <a:gd name="connsiteX0" fmla="*/ 871183 w 871184"/>
              <a:gd name="connsiteY0" fmla="*/ 1898 h 599714"/>
              <a:gd name="connsiteX1" fmla="*/ 871183 w 871184"/>
              <a:gd name="connsiteY1" fmla="*/ 1898 h 599714"/>
              <a:gd name="connsiteX2" fmla="*/ 128296 w 871184"/>
              <a:gd name="connsiteY2" fmla="*/ 599714 h 599714"/>
              <a:gd name="connsiteX3" fmla="*/ 0 w 871184"/>
              <a:gd name="connsiteY3" fmla="*/ 599714 h 599714"/>
              <a:gd name="connsiteX4" fmla="*/ 807034 w 871184"/>
              <a:gd name="connsiteY4" fmla="*/ 0 h 599714"/>
              <a:gd name="connsiteX5" fmla="*/ 871183 w 871184"/>
              <a:gd name="connsiteY5" fmla="*/ 1897 h 599714"/>
              <a:gd name="connsiteX6" fmla="*/ 871183 w 871184"/>
              <a:gd name="connsiteY6" fmla="*/ 1898 h 5997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71184" h="599714">
                <a:moveTo>
                  <a:pt x="871183" y="1898"/>
                </a:moveTo>
                <a:lnTo>
                  <a:pt x="871183" y="1898"/>
                </a:lnTo>
                <a:cubicBezTo>
                  <a:pt x="451677" y="26754"/>
                  <a:pt x="128296" y="286986"/>
                  <a:pt x="128296" y="599714"/>
                </a:cubicBezTo>
                <a:lnTo>
                  <a:pt x="0" y="599714"/>
                </a:lnTo>
                <a:cubicBezTo>
                  <a:pt x="0" y="268500"/>
                  <a:pt x="361321" y="0"/>
                  <a:pt x="807034" y="0"/>
                </a:cubicBezTo>
                <a:cubicBezTo>
                  <a:pt x="828443" y="0"/>
                  <a:pt x="849842" y="633"/>
                  <a:pt x="871183" y="1897"/>
                </a:cubicBezTo>
                <a:lnTo>
                  <a:pt x="871183" y="1898"/>
                </a:lnTo>
              </a:path>
            </a:pathLst>
          </a:custGeom>
          <a:solidFill>
            <a:srgbClr val="CCCC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7227565" y="3369150"/>
            <a:ext cx="1797508" cy="612414"/>
          </a:xfrm>
          <a:custGeom>
            <a:avLst/>
            <a:gdLst>
              <a:gd name="connsiteX0" fmla="*/ 877533 w 1797508"/>
              <a:gd name="connsiteY0" fmla="*/ 8248 h 612414"/>
              <a:gd name="connsiteX1" fmla="*/ 877533 w 1797508"/>
              <a:gd name="connsiteY1" fmla="*/ 8248 h 612414"/>
              <a:gd name="connsiteX2" fmla="*/ 134646 w 1797508"/>
              <a:gd name="connsiteY2" fmla="*/ 606064 h 612414"/>
              <a:gd name="connsiteX3" fmla="*/ 6350 w 1797508"/>
              <a:gd name="connsiteY3" fmla="*/ 606064 h 612414"/>
              <a:gd name="connsiteX4" fmla="*/ 813385 w 1797508"/>
              <a:gd name="connsiteY4" fmla="*/ 6350 h 612414"/>
              <a:gd name="connsiteX5" fmla="*/ 941682 w 1797508"/>
              <a:gd name="connsiteY5" fmla="*/ 6350 h 612414"/>
              <a:gd name="connsiteX6" fmla="*/ 1705378 w 1797508"/>
              <a:gd name="connsiteY6" fmla="*/ 412182 h 612414"/>
              <a:gd name="connsiteX7" fmla="*/ 1791158 w 1797508"/>
              <a:gd name="connsiteY7" fmla="*/ 412182 h 612414"/>
              <a:gd name="connsiteX8" fmla="*/ 1684569 w 1797508"/>
              <a:gd name="connsiteY8" fmla="*/ 606064 h 612414"/>
              <a:gd name="connsiteX9" fmla="*/ 1491302 w 1797508"/>
              <a:gd name="connsiteY9" fmla="*/ 412182 h 612414"/>
              <a:gd name="connsiteX10" fmla="*/ 1577082 w 1797508"/>
              <a:gd name="connsiteY10" fmla="*/ 412182 h 612414"/>
              <a:gd name="connsiteX11" fmla="*/ 1577082 w 1797508"/>
              <a:gd name="connsiteY11" fmla="*/ 412182 h 612414"/>
              <a:gd name="connsiteX12" fmla="*/ 813385 w 1797508"/>
              <a:gd name="connsiteY12" fmla="*/ 6350 h 6124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797508" h="612414">
                <a:moveTo>
                  <a:pt x="877533" y="8248"/>
                </a:moveTo>
                <a:lnTo>
                  <a:pt x="877533" y="8248"/>
                </a:lnTo>
                <a:cubicBezTo>
                  <a:pt x="458027" y="33105"/>
                  <a:pt x="134646" y="293337"/>
                  <a:pt x="134646" y="606064"/>
                </a:cubicBezTo>
                <a:lnTo>
                  <a:pt x="6350" y="606064"/>
                </a:lnTo>
                <a:cubicBezTo>
                  <a:pt x="6350" y="274851"/>
                  <a:pt x="367672" y="6350"/>
                  <a:pt x="813385" y="6350"/>
                </a:cubicBezTo>
                <a:lnTo>
                  <a:pt x="941682" y="6350"/>
                </a:lnTo>
                <a:cubicBezTo>
                  <a:pt x="1286841" y="6350"/>
                  <a:pt x="1593793" y="169465"/>
                  <a:pt x="1705378" y="412182"/>
                </a:cubicBezTo>
                <a:lnTo>
                  <a:pt x="1791158" y="412182"/>
                </a:lnTo>
                <a:lnTo>
                  <a:pt x="1684569" y="606064"/>
                </a:lnTo>
                <a:lnTo>
                  <a:pt x="1491302" y="412182"/>
                </a:lnTo>
                <a:lnTo>
                  <a:pt x="1577082" y="412182"/>
                </a:lnTo>
                <a:lnTo>
                  <a:pt x="1577082" y="412182"/>
                </a:lnTo>
                <a:cubicBezTo>
                  <a:pt x="1465495" y="169465"/>
                  <a:pt x="1158544" y="6350"/>
                  <a:pt x="813385" y="6350"/>
                </a:cubicBez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9749395" y="1897907"/>
            <a:ext cx="2242953" cy="1377692"/>
          </a:xfrm>
          <a:custGeom>
            <a:avLst/>
            <a:gdLst>
              <a:gd name="connsiteX0" fmla="*/ 203754 w 2242953"/>
              <a:gd name="connsiteY0" fmla="*/ 453104 h 1377692"/>
              <a:gd name="connsiteX1" fmla="*/ 503666 w 2242953"/>
              <a:gd name="connsiteY1" fmla="*/ 123453 h 1377692"/>
              <a:gd name="connsiteX2" fmla="*/ 727981 w 2242953"/>
              <a:gd name="connsiteY2" fmla="*/ 160955 h 1377692"/>
              <a:gd name="connsiteX3" fmla="*/ 1102096 w 2242953"/>
              <a:gd name="connsiteY3" fmla="*/ 65077 h 1377692"/>
              <a:gd name="connsiteX4" fmla="*/ 1166390 w 2242953"/>
              <a:gd name="connsiteY4" fmla="*/ 104553 h 1377692"/>
              <a:gd name="connsiteX5" fmla="*/ 1166390 w 2242953"/>
              <a:gd name="connsiteY5" fmla="*/ 104553 h 1377692"/>
              <a:gd name="connsiteX6" fmla="*/ 1470101 w 2242953"/>
              <a:gd name="connsiteY6" fmla="*/ 19594 h 1377692"/>
              <a:gd name="connsiteX7" fmla="*/ 1549086 w 2242953"/>
              <a:gd name="connsiteY7" fmla="*/ 74241 h 1377692"/>
              <a:gd name="connsiteX8" fmla="*/ 1904215 w 2242953"/>
              <a:gd name="connsiteY8" fmla="*/ 49814 h 1377692"/>
              <a:gd name="connsiteX9" fmla="*/ 1989271 w 2242953"/>
              <a:gd name="connsiteY9" fmla="*/ 172872 h 1377692"/>
              <a:gd name="connsiteX10" fmla="*/ 1989271 w 2242953"/>
              <a:gd name="connsiteY10" fmla="*/ 172872 h 1377692"/>
              <a:gd name="connsiteX11" fmla="*/ 2183529 w 2242953"/>
              <a:gd name="connsiteY11" fmla="*/ 457383 h 1377692"/>
              <a:gd name="connsiteX12" fmla="*/ 2170858 w 2242953"/>
              <a:gd name="connsiteY12" fmla="*/ 487829 h 1377692"/>
              <a:gd name="connsiteX13" fmla="*/ 2106207 w 2242953"/>
              <a:gd name="connsiteY13" fmla="*/ 899806 h 1377692"/>
              <a:gd name="connsiteX14" fmla="*/ 1941869 w 2242953"/>
              <a:gd name="connsiteY14" fmla="*/ 957644 h 1377692"/>
              <a:gd name="connsiteX15" fmla="*/ 1641758 w 2242953"/>
              <a:gd name="connsiteY15" fmla="*/ 1208337 h 1377692"/>
              <a:gd name="connsiteX16" fmla="*/ 1482832 w 2242953"/>
              <a:gd name="connsiteY16" fmla="*/ 1170299 h 1377692"/>
              <a:gd name="connsiteX17" fmla="*/ 1046081 w 2242953"/>
              <a:gd name="connsiteY17" fmla="*/ 1366253 h 1377692"/>
              <a:gd name="connsiteX18" fmla="*/ 856385 w 2242953"/>
              <a:gd name="connsiteY18" fmla="*/ 1248400 h 1377692"/>
              <a:gd name="connsiteX19" fmla="*/ 306800 w 2242953"/>
              <a:gd name="connsiteY19" fmla="*/ 1133544 h 1377692"/>
              <a:gd name="connsiteX20" fmla="*/ 302568 w 2242953"/>
              <a:gd name="connsiteY20" fmla="*/ 1127495 h 1377692"/>
              <a:gd name="connsiteX21" fmla="*/ 302568 w 2242953"/>
              <a:gd name="connsiteY21" fmla="*/ 1127495 h 1377692"/>
              <a:gd name="connsiteX22" fmla="*/ 51557 w 2242953"/>
              <a:gd name="connsiteY22" fmla="*/ 962179 h 1377692"/>
              <a:gd name="connsiteX23" fmla="*/ 111067 w 2242953"/>
              <a:gd name="connsiteY23" fmla="*/ 811325 h 1377692"/>
              <a:gd name="connsiteX24" fmla="*/ 111067 w 2242953"/>
              <a:gd name="connsiteY24" fmla="*/ 811325 h 1377692"/>
              <a:gd name="connsiteX25" fmla="*/ 30467 w 2242953"/>
              <a:gd name="connsiteY25" fmla="*/ 552114 h 1377692"/>
              <a:gd name="connsiteX26" fmla="*/ 201856 w 2242953"/>
              <a:gd name="connsiteY26" fmla="*/ 459403 h 1377692"/>
              <a:gd name="connsiteX27" fmla="*/ 203754 w 2242953"/>
              <a:gd name="connsiteY27" fmla="*/ 453104 h 1377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2242953" h="1377692">
                <a:moveTo>
                  <a:pt x="203754" y="453104"/>
                </a:moveTo>
                <a:cubicBezTo>
                  <a:pt x="177675" y="292842"/>
                  <a:pt x="311950" y="145253"/>
                  <a:pt x="503666" y="123453"/>
                </a:cubicBezTo>
                <a:cubicBezTo>
                  <a:pt x="581350" y="114619"/>
                  <a:pt x="660335" y="127825"/>
                  <a:pt x="727981" y="160955"/>
                </a:cubicBezTo>
                <a:cubicBezTo>
                  <a:pt x="799658" y="48007"/>
                  <a:pt x="967156" y="5081"/>
                  <a:pt x="1102096" y="65077"/>
                </a:cubicBezTo>
                <a:cubicBezTo>
                  <a:pt x="1125693" y="75568"/>
                  <a:pt x="1147349" y="88865"/>
                  <a:pt x="1166390" y="104553"/>
                </a:cubicBezTo>
                <a:lnTo>
                  <a:pt x="1166390" y="104553"/>
                </a:lnTo>
                <a:cubicBezTo>
                  <a:pt x="1222214" y="10928"/>
                  <a:pt x="1358192" y="-27109"/>
                  <a:pt x="1470101" y="19594"/>
                </a:cubicBezTo>
                <a:cubicBezTo>
                  <a:pt x="1501075" y="32520"/>
                  <a:pt x="1528096" y="51215"/>
                  <a:pt x="1549086" y="74241"/>
                </a:cubicBezTo>
                <a:cubicBezTo>
                  <a:pt x="1639064" y="-14297"/>
                  <a:pt x="1798061" y="-25235"/>
                  <a:pt x="1904215" y="49814"/>
                </a:cubicBezTo>
                <a:cubicBezTo>
                  <a:pt x="1948832" y="81356"/>
                  <a:pt x="1978903" y="124862"/>
                  <a:pt x="1989271" y="172872"/>
                </a:cubicBezTo>
                <a:lnTo>
                  <a:pt x="1989271" y="172872"/>
                </a:lnTo>
                <a:cubicBezTo>
                  <a:pt x="2136700" y="206500"/>
                  <a:pt x="2223672" y="333881"/>
                  <a:pt x="2183529" y="457383"/>
                </a:cubicBezTo>
                <a:cubicBezTo>
                  <a:pt x="2180153" y="467766"/>
                  <a:pt x="2175920" y="477940"/>
                  <a:pt x="2170858" y="487829"/>
                </a:cubicBezTo>
                <a:cubicBezTo>
                  <a:pt x="2289096" y="616517"/>
                  <a:pt x="2260151" y="800966"/>
                  <a:pt x="2106207" y="899806"/>
                </a:cubicBezTo>
                <a:cubicBezTo>
                  <a:pt x="2058285" y="930574"/>
                  <a:pt x="2001685" y="950494"/>
                  <a:pt x="1941869" y="957644"/>
                </a:cubicBezTo>
                <a:cubicBezTo>
                  <a:pt x="1941869" y="1096098"/>
                  <a:pt x="1807505" y="1208337"/>
                  <a:pt x="1641758" y="1208337"/>
                </a:cubicBezTo>
                <a:cubicBezTo>
                  <a:pt x="1585565" y="1208337"/>
                  <a:pt x="1530499" y="1195157"/>
                  <a:pt x="1482832" y="1170299"/>
                </a:cubicBezTo>
                <a:cubicBezTo>
                  <a:pt x="1426771" y="1325517"/>
                  <a:pt x="1231232" y="1413249"/>
                  <a:pt x="1046081" y="1366253"/>
                </a:cubicBezTo>
                <a:cubicBezTo>
                  <a:pt x="968485" y="1346556"/>
                  <a:pt x="901442" y="1304905"/>
                  <a:pt x="856385" y="1248400"/>
                </a:cubicBezTo>
                <a:cubicBezTo>
                  <a:pt x="666814" y="1343996"/>
                  <a:pt x="420756" y="1292572"/>
                  <a:pt x="306800" y="1133544"/>
                </a:cubicBezTo>
                <a:cubicBezTo>
                  <a:pt x="305364" y="1131540"/>
                  <a:pt x="303953" y="1129523"/>
                  <a:pt x="302568" y="1127495"/>
                </a:cubicBezTo>
                <a:lnTo>
                  <a:pt x="302568" y="1127495"/>
                </a:lnTo>
                <a:cubicBezTo>
                  <a:pt x="178500" y="1139635"/>
                  <a:pt x="66119" y="1065621"/>
                  <a:pt x="51557" y="962179"/>
                </a:cubicBezTo>
                <a:cubicBezTo>
                  <a:pt x="43796" y="907042"/>
                  <a:pt x="65567" y="851854"/>
                  <a:pt x="111067" y="811325"/>
                </a:cubicBezTo>
                <a:lnTo>
                  <a:pt x="111067" y="811325"/>
                </a:lnTo>
                <a:cubicBezTo>
                  <a:pt x="3643" y="758451"/>
                  <a:pt x="-32441" y="642398"/>
                  <a:pt x="30467" y="552114"/>
                </a:cubicBezTo>
                <a:cubicBezTo>
                  <a:pt x="66761" y="500026"/>
                  <a:pt x="130416" y="465594"/>
                  <a:pt x="201856" y="459403"/>
                </a:cubicBezTo>
                <a:lnTo>
                  <a:pt x="203754" y="45310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9736694" y="1885207"/>
            <a:ext cx="2268353" cy="1403092"/>
          </a:xfrm>
          <a:custGeom>
            <a:avLst/>
            <a:gdLst>
              <a:gd name="connsiteX0" fmla="*/ 216454 w 2268353"/>
              <a:gd name="connsiteY0" fmla="*/ 465804 h 1403092"/>
              <a:gd name="connsiteX1" fmla="*/ 516366 w 2268353"/>
              <a:gd name="connsiteY1" fmla="*/ 136154 h 1403092"/>
              <a:gd name="connsiteX2" fmla="*/ 740681 w 2268353"/>
              <a:gd name="connsiteY2" fmla="*/ 173656 h 1403092"/>
              <a:gd name="connsiteX3" fmla="*/ 1114797 w 2268353"/>
              <a:gd name="connsiteY3" fmla="*/ 77777 h 1403092"/>
              <a:gd name="connsiteX4" fmla="*/ 1179090 w 2268353"/>
              <a:gd name="connsiteY4" fmla="*/ 117253 h 1403092"/>
              <a:gd name="connsiteX5" fmla="*/ 1179090 w 2268353"/>
              <a:gd name="connsiteY5" fmla="*/ 117253 h 1403092"/>
              <a:gd name="connsiteX6" fmla="*/ 1482802 w 2268353"/>
              <a:gd name="connsiteY6" fmla="*/ 32294 h 1403092"/>
              <a:gd name="connsiteX7" fmla="*/ 1561785 w 2268353"/>
              <a:gd name="connsiteY7" fmla="*/ 86942 h 1403092"/>
              <a:gd name="connsiteX8" fmla="*/ 1916916 w 2268353"/>
              <a:gd name="connsiteY8" fmla="*/ 62514 h 1403092"/>
              <a:gd name="connsiteX9" fmla="*/ 2001972 w 2268353"/>
              <a:gd name="connsiteY9" fmla="*/ 185572 h 1403092"/>
              <a:gd name="connsiteX10" fmla="*/ 2001972 w 2268353"/>
              <a:gd name="connsiteY10" fmla="*/ 185572 h 1403092"/>
              <a:gd name="connsiteX11" fmla="*/ 2196228 w 2268353"/>
              <a:gd name="connsiteY11" fmla="*/ 470084 h 1403092"/>
              <a:gd name="connsiteX12" fmla="*/ 2183558 w 2268353"/>
              <a:gd name="connsiteY12" fmla="*/ 500530 h 1403092"/>
              <a:gd name="connsiteX13" fmla="*/ 2118907 w 2268353"/>
              <a:gd name="connsiteY13" fmla="*/ 912506 h 1403092"/>
              <a:gd name="connsiteX14" fmla="*/ 1954569 w 2268353"/>
              <a:gd name="connsiteY14" fmla="*/ 970345 h 1403092"/>
              <a:gd name="connsiteX15" fmla="*/ 1654459 w 2268353"/>
              <a:gd name="connsiteY15" fmla="*/ 1221037 h 1403092"/>
              <a:gd name="connsiteX16" fmla="*/ 1495531 w 2268353"/>
              <a:gd name="connsiteY16" fmla="*/ 1183000 h 1403092"/>
              <a:gd name="connsiteX17" fmla="*/ 1058781 w 2268353"/>
              <a:gd name="connsiteY17" fmla="*/ 1378953 h 1403092"/>
              <a:gd name="connsiteX18" fmla="*/ 869085 w 2268353"/>
              <a:gd name="connsiteY18" fmla="*/ 1261101 h 1403092"/>
              <a:gd name="connsiteX19" fmla="*/ 319501 w 2268353"/>
              <a:gd name="connsiteY19" fmla="*/ 1146245 h 1403092"/>
              <a:gd name="connsiteX20" fmla="*/ 315267 w 2268353"/>
              <a:gd name="connsiteY20" fmla="*/ 1140195 h 1403092"/>
              <a:gd name="connsiteX21" fmla="*/ 315267 w 2268353"/>
              <a:gd name="connsiteY21" fmla="*/ 1140195 h 1403092"/>
              <a:gd name="connsiteX22" fmla="*/ 64258 w 2268353"/>
              <a:gd name="connsiteY22" fmla="*/ 974879 h 1403092"/>
              <a:gd name="connsiteX23" fmla="*/ 123767 w 2268353"/>
              <a:gd name="connsiteY23" fmla="*/ 824025 h 1403092"/>
              <a:gd name="connsiteX24" fmla="*/ 123767 w 2268353"/>
              <a:gd name="connsiteY24" fmla="*/ 824025 h 1403092"/>
              <a:gd name="connsiteX25" fmla="*/ 43168 w 2268353"/>
              <a:gd name="connsiteY25" fmla="*/ 564814 h 1403092"/>
              <a:gd name="connsiteX26" fmla="*/ 214556 w 2268353"/>
              <a:gd name="connsiteY26" fmla="*/ 472103 h 1403092"/>
              <a:gd name="connsiteX27" fmla="*/ 216454 w 2268353"/>
              <a:gd name="connsiteY27" fmla="*/ 465804 h 1403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2268353" h="1403092">
                <a:moveTo>
                  <a:pt x="216454" y="465804"/>
                </a:moveTo>
                <a:cubicBezTo>
                  <a:pt x="190376" y="305543"/>
                  <a:pt x="324651" y="157953"/>
                  <a:pt x="516366" y="136154"/>
                </a:cubicBezTo>
                <a:cubicBezTo>
                  <a:pt x="594052" y="127320"/>
                  <a:pt x="673036" y="140525"/>
                  <a:pt x="740681" y="173656"/>
                </a:cubicBezTo>
                <a:cubicBezTo>
                  <a:pt x="812359" y="60707"/>
                  <a:pt x="979857" y="17781"/>
                  <a:pt x="1114797" y="77777"/>
                </a:cubicBezTo>
                <a:cubicBezTo>
                  <a:pt x="1138393" y="88269"/>
                  <a:pt x="1160048" y="101565"/>
                  <a:pt x="1179090" y="117253"/>
                </a:cubicBezTo>
                <a:lnTo>
                  <a:pt x="1179090" y="117253"/>
                </a:lnTo>
                <a:cubicBezTo>
                  <a:pt x="1234915" y="23628"/>
                  <a:pt x="1370891" y="-14409"/>
                  <a:pt x="1482802" y="32294"/>
                </a:cubicBezTo>
                <a:cubicBezTo>
                  <a:pt x="1513776" y="45220"/>
                  <a:pt x="1540795" y="63915"/>
                  <a:pt x="1561785" y="86942"/>
                </a:cubicBezTo>
                <a:cubicBezTo>
                  <a:pt x="1651765" y="-1597"/>
                  <a:pt x="1810762" y="-12534"/>
                  <a:pt x="1916916" y="62514"/>
                </a:cubicBezTo>
                <a:cubicBezTo>
                  <a:pt x="1961532" y="94056"/>
                  <a:pt x="1991602" y="137562"/>
                  <a:pt x="2001972" y="185572"/>
                </a:cubicBezTo>
                <a:lnTo>
                  <a:pt x="2001972" y="185572"/>
                </a:lnTo>
                <a:cubicBezTo>
                  <a:pt x="2149400" y="219200"/>
                  <a:pt x="2236372" y="346581"/>
                  <a:pt x="2196228" y="470084"/>
                </a:cubicBezTo>
                <a:cubicBezTo>
                  <a:pt x="2192854" y="480466"/>
                  <a:pt x="2188620" y="490640"/>
                  <a:pt x="2183558" y="500530"/>
                </a:cubicBezTo>
                <a:cubicBezTo>
                  <a:pt x="2301796" y="629218"/>
                  <a:pt x="2272851" y="813666"/>
                  <a:pt x="2118907" y="912506"/>
                </a:cubicBezTo>
                <a:cubicBezTo>
                  <a:pt x="2070986" y="943274"/>
                  <a:pt x="2014386" y="963195"/>
                  <a:pt x="1954569" y="970345"/>
                </a:cubicBezTo>
                <a:cubicBezTo>
                  <a:pt x="1954569" y="1108798"/>
                  <a:pt x="1820205" y="1221037"/>
                  <a:pt x="1654459" y="1221037"/>
                </a:cubicBezTo>
                <a:cubicBezTo>
                  <a:pt x="1598266" y="1221037"/>
                  <a:pt x="1543200" y="1207858"/>
                  <a:pt x="1495531" y="1183000"/>
                </a:cubicBezTo>
                <a:cubicBezTo>
                  <a:pt x="1439472" y="1338218"/>
                  <a:pt x="1243932" y="1425949"/>
                  <a:pt x="1058781" y="1378953"/>
                </a:cubicBezTo>
                <a:cubicBezTo>
                  <a:pt x="981185" y="1359257"/>
                  <a:pt x="914143" y="1317605"/>
                  <a:pt x="869085" y="1261101"/>
                </a:cubicBezTo>
                <a:cubicBezTo>
                  <a:pt x="679514" y="1356696"/>
                  <a:pt x="433456" y="1305273"/>
                  <a:pt x="319501" y="1146245"/>
                </a:cubicBezTo>
                <a:cubicBezTo>
                  <a:pt x="318065" y="1144241"/>
                  <a:pt x="316653" y="1142224"/>
                  <a:pt x="315267" y="1140195"/>
                </a:cubicBezTo>
                <a:lnTo>
                  <a:pt x="315267" y="1140195"/>
                </a:lnTo>
                <a:cubicBezTo>
                  <a:pt x="191200" y="1152336"/>
                  <a:pt x="78819" y="1078321"/>
                  <a:pt x="64258" y="974879"/>
                </a:cubicBezTo>
                <a:cubicBezTo>
                  <a:pt x="56496" y="919742"/>
                  <a:pt x="78267" y="864555"/>
                  <a:pt x="123767" y="824025"/>
                </a:cubicBezTo>
                <a:lnTo>
                  <a:pt x="123767" y="824025"/>
                </a:lnTo>
                <a:cubicBezTo>
                  <a:pt x="16344" y="771151"/>
                  <a:pt x="-19741" y="655099"/>
                  <a:pt x="43168" y="564814"/>
                </a:cubicBezTo>
                <a:cubicBezTo>
                  <a:pt x="79461" y="512727"/>
                  <a:pt x="143116" y="478294"/>
                  <a:pt x="214556" y="472103"/>
                </a:cubicBezTo>
                <a:lnTo>
                  <a:pt x="216454" y="46580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10275056" y="3155053"/>
            <a:ext cx="229438" cy="229438"/>
          </a:xfrm>
          <a:custGeom>
            <a:avLst/>
            <a:gdLst>
              <a:gd name="connsiteX0" fmla="*/ 229438 w 229438"/>
              <a:gd name="connsiteY0" fmla="*/ 114719 h 229438"/>
              <a:gd name="connsiteX1" fmla="*/ 114719 w 229438"/>
              <a:gd name="connsiteY1" fmla="*/ 229438 h 229438"/>
              <a:gd name="connsiteX2" fmla="*/ 0 w 229438"/>
              <a:gd name="connsiteY2" fmla="*/ 114719 h 229438"/>
              <a:gd name="connsiteX3" fmla="*/ 114719 w 229438"/>
              <a:gd name="connsiteY3" fmla="*/ 0 h 229438"/>
              <a:gd name="connsiteX4" fmla="*/ 229438 w 229438"/>
              <a:gd name="connsiteY4" fmla="*/ 114719 h 229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9438" h="229438">
                <a:moveTo>
                  <a:pt x="229438" y="114719"/>
                </a:moveTo>
                <a:cubicBezTo>
                  <a:pt x="229438" y="178075"/>
                  <a:pt x="178077" y="229438"/>
                  <a:pt x="114719" y="229438"/>
                </a:cubicBezTo>
                <a:cubicBezTo>
                  <a:pt x="51361" y="229438"/>
                  <a:pt x="0" y="178075"/>
                  <a:pt x="0" y="114719"/>
                </a:cubicBezTo>
                <a:cubicBezTo>
                  <a:pt x="0" y="51361"/>
                  <a:pt x="51361" y="0"/>
                  <a:pt x="114719" y="0"/>
                </a:cubicBezTo>
                <a:cubicBezTo>
                  <a:pt x="178077" y="0"/>
                  <a:pt x="229438" y="51361"/>
                  <a:pt x="229438" y="11471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10262356" y="3142353"/>
            <a:ext cx="254837" cy="254838"/>
          </a:xfrm>
          <a:custGeom>
            <a:avLst/>
            <a:gdLst>
              <a:gd name="connsiteX0" fmla="*/ 242138 w 254837"/>
              <a:gd name="connsiteY0" fmla="*/ 127419 h 254838"/>
              <a:gd name="connsiteX1" fmla="*/ 127419 w 254837"/>
              <a:gd name="connsiteY1" fmla="*/ 242138 h 254838"/>
              <a:gd name="connsiteX2" fmla="*/ 12700 w 254837"/>
              <a:gd name="connsiteY2" fmla="*/ 127419 h 254838"/>
              <a:gd name="connsiteX3" fmla="*/ 127419 w 254837"/>
              <a:gd name="connsiteY3" fmla="*/ 12700 h 254838"/>
              <a:gd name="connsiteX4" fmla="*/ 242138 w 254837"/>
              <a:gd name="connsiteY4" fmla="*/ 127419 h 2548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837" h="254838">
                <a:moveTo>
                  <a:pt x="242138" y="127419"/>
                </a:moveTo>
                <a:cubicBezTo>
                  <a:pt x="242138" y="190776"/>
                  <a:pt x="190776" y="242138"/>
                  <a:pt x="127419" y="242138"/>
                </a:cubicBezTo>
                <a:cubicBezTo>
                  <a:pt x="64061" y="242138"/>
                  <a:pt x="12700" y="190776"/>
                  <a:pt x="12700" y="127419"/>
                </a:cubicBezTo>
                <a:cubicBezTo>
                  <a:pt x="12700" y="64061"/>
                  <a:pt x="64061" y="12700"/>
                  <a:pt x="127419" y="12700"/>
                </a:cubicBezTo>
                <a:cubicBezTo>
                  <a:pt x="190776" y="12700"/>
                  <a:pt x="242138" y="64061"/>
                  <a:pt x="242138" y="12741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10230291" y="3311937"/>
            <a:ext cx="152956" cy="152958"/>
          </a:xfrm>
          <a:custGeom>
            <a:avLst/>
            <a:gdLst>
              <a:gd name="connsiteX0" fmla="*/ 152957 w 152956"/>
              <a:gd name="connsiteY0" fmla="*/ 76479 h 152958"/>
              <a:gd name="connsiteX1" fmla="*/ 76477 w 152956"/>
              <a:gd name="connsiteY1" fmla="*/ 152958 h 152958"/>
              <a:gd name="connsiteX2" fmla="*/ 0 w 152956"/>
              <a:gd name="connsiteY2" fmla="*/ 76479 h 152958"/>
              <a:gd name="connsiteX3" fmla="*/ 76477 w 152956"/>
              <a:gd name="connsiteY3" fmla="*/ 0 h 152958"/>
              <a:gd name="connsiteX4" fmla="*/ 152957 w 152956"/>
              <a:gd name="connsiteY4" fmla="*/ 76479 h 152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2956" h="152958">
                <a:moveTo>
                  <a:pt x="152957" y="76479"/>
                </a:moveTo>
                <a:cubicBezTo>
                  <a:pt x="152957" y="118717"/>
                  <a:pt x="118716" y="152958"/>
                  <a:pt x="76477" y="152958"/>
                </a:cubicBezTo>
                <a:cubicBezTo>
                  <a:pt x="34239" y="152958"/>
                  <a:pt x="0" y="118717"/>
                  <a:pt x="0" y="76479"/>
                </a:cubicBezTo>
                <a:cubicBezTo>
                  <a:pt x="0" y="34240"/>
                  <a:pt x="34239" y="0"/>
                  <a:pt x="76477" y="0"/>
                </a:cubicBezTo>
                <a:cubicBezTo>
                  <a:pt x="118716" y="0"/>
                  <a:pt x="152957" y="34240"/>
                  <a:pt x="152957" y="7647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10217591" y="3299237"/>
            <a:ext cx="178357" cy="178358"/>
          </a:xfrm>
          <a:custGeom>
            <a:avLst/>
            <a:gdLst>
              <a:gd name="connsiteX0" fmla="*/ 165657 w 178357"/>
              <a:gd name="connsiteY0" fmla="*/ 89179 h 178358"/>
              <a:gd name="connsiteX1" fmla="*/ 89178 w 178357"/>
              <a:gd name="connsiteY1" fmla="*/ 165658 h 178358"/>
              <a:gd name="connsiteX2" fmla="*/ 12700 w 178357"/>
              <a:gd name="connsiteY2" fmla="*/ 89179 h 178358"/>
              <a:gd name="connsiteX3" fmla="*/ 89178 w 178357"/>
              <a:gd name="connsiteY3" fmla="*/ 12700 h 178358"/>
              <a:gd name="connsiteX4" fmla="*/ 165657 w 178357"/>
              <a:gd name="connsiteY4" fmla="*/ 89179 h 178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8357" h="178358">
                <a:moveTo>
                  <a:pt x="165657" y="89179"/>
                </a:moveTo>
                <a:cubicBezTo>
                  <a:pt x="165657" y="131417"/>
                  <a:pt x="131416" y="165658"/>
                  <a:pt x="89178" y="165658"/>
                </a:cubicBezTo>
                <a:cubicBezTo>
                  <a:pt x="46940" y="165658"/>
                  <a:pt x="12700" y="131417"/>
                  <a:pt x="12700" y="89179"/>
                </a:cubicBezTo>
                <a:cubicBezTo>
                  <a:pt x="12700" y="46940"/>
                  <a:pt x="46940" y="12700"/>
                  <a:pt x="89178" y="12700"/>
                </a:cubicBezTo>
                <a:cubicBezTo>
                  <a:pt x="131416" y="12700"/>
                  <a:pt x="165657" y="46940"/>
                  <a:pt x="165657" y="8917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10229363" y="3406156"/>
            <a:ext cx="76479" cy="76480"/>
          </a:xfrm>
          <a:custGeom>
            <a:avLst/>
            <a:gdLst>
              <a:gd name="connsiteX0" fmla="*/ 76479 w 76479"/>
              <a:gd name="connsiteY0" fmla="*/ 38241 h 76480"/>
              <a:gd name="connsiteX1" fmla="*/ 38240 w 76479"/>
              <a:gd name="connsiteY1" fmla="*/ 76480 h 76480"/>
              <a:gd name="connsiteX2" fmla="*/ 0 w 76479"/>
              <a:gd name="connsiteY2" fmla="*/ 38241 h 76480"/>
              <a:gd name="connsiteX3" fmla="*/ 38240 w 76479"/>
              <a:gd name="connsiteY3" fmla="*/ 0 h 76480"/>
              <a:gd name="connsiteX4" fmla="*/ 76479 w 76479"/>
              <a:gd name="connsiteY4" fmla="*/ 38241 h 76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479" h="76480">
                <a:moveTo>
                  <a:pt x="76479" y="38241"/>
                </a:moveTo>
                <a:cubicBezTo>
                  <a:pt x="76479" y="59359"/>
                  <a:pt x="59359" y="76480"/>
                  <a:pt x="38240" y="76480"/>
                </a:cubicBezTo>
                <a:cubicBezTo>
                  <a:pt x="17119" y="76480"/>
                  <a:pt x="0" y="59359"/>
                  <a:pt x="0" y="38241"/>
                </a:cubicBezTo>
                <a:cubicBezTo>
                  <a:pt x="0" y="17121"/>
                  <a:pt x="17119" y="0"/>
                  <a:pt x="38240" y="0"/>
                </a:cubicBezTo>
                <a:cubicBezTo>
                  <a:pt x="59359" y="0"/>
                  <a:pt x="76479" y="17121"/>
                  <a:pt x="76479" y="3824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10216663" y="3393456"/>
            <a:ext cx="101880" cy="101879"/>
          </a:xfrm>
          <a:custGeom>
            <a:avLst/>
            <a:gdLst>
              <a:gd name="connsiteX0" fmla="*/ 89180 w 101880"/>
              <a:gd name="connsiteY0" fmla="*/ 50939 h 101879"/>
              <a:gd name="connsiteX1" fmla="*/ 50940 w 101880"/>
              <a:gd name="connsiteY1" fmla="*/ 89180 h 101879"/>
              <a:gd name="connsiteX2" fmla="*/ 12700 w 101880"/>
              <a:gd name="connsiteY2" fmla="*/ 50939 h 101879"/>
              <a:gd name="connsiteX3" fmla="*/ 50940 w 101880"/>
              <a:gd name="connsiteY3" fmla="*/ 12700 h 101879"/>
              <a:gd name="connsiteX4" fmla="*/ 89180 w 101880"/>
              <a:gd name="connsiteY4" fmla="*/ 50939 h 1018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880" h="101879">
                <a:moveTo>
                  <a:pt x="89180" y="50939"/>
                </a:moveTo>
                <a:cubicBezTo>
                  <a:pt x="89180" y="72059"/>
                  <a:pt x="72059" y="89180"/>
                  <a:pt x="50940" y="89180"/>
                </a:cubicBezTo>
                <a:cubicBezTo>
                  <a:pt x="29820" y="89180"/>
                  <a:pt x="12700" y="72059"/>
                  <a:pt x="12700" y="50939"/>
                </a:cubicBezTo>
                <a:cubicBezTo>
                  <a:pt x="12700" y="29820"/>
                  <a:pt x="29820" y="12700"/>
                  <a:pt x="50940" y="12700"/>
                </a:cubicBezTo>
                <a:cubicBezTo>
                  <a:pt x="72059" y="12700"/>
                  <a:pt x="89180" y="29820"/>
                  <a:pt x="89180" y="5093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9850177" y="2689159"/>
            <a:ext cx="156811" cy="50797"/>
          </a:xfrm>
          <a:custGeom>
            <a:avLst/>
            <a:gdLst>
              <a:gd name="connsiteX0" fmla="*/ 144111 w 156811"/>
              <a:gd name="connsiteY0" fmla="*/ 38097 h 50797"/>
              <a:gd name="connsiteX1" fmla="*/ 12700 w 156811"/>
              <a:gd name="connsiteY1" fmla="*/ 12700 h 507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6811" h="50797">
                <a:moveTo>
                  <a:pt x="144111" y="38097"/>
                </a:moveTo>
                <a:cubicBezTo>
                  <a:pt x="98250" y="41099"/>
                  <a:pt x="52394" y="32236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10040039" y="2992494"/>
            <a:ext cx="82895" cy="37555"/>
          </a:xfrm>
          <a:custGeom>
            <a:avLst/>
            <a:gdLst>
              <a:gd name="connsiteX0" fmla="*/ 70194 w 82895"/>
              <a:gd name="connsiteY0" fmla="*/ 12700 h 37555"/>
              <a:gd name="connsiteX1" fmla="*/ 12700 w 82895"/>
              <a:gd name="connsiteY1" fmla="*/ 24855 h 37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95" h="37555">
                <a:moveTo>
                  <a:pt x="70194" y="12700"/>
                </a:moveTo>
                <a:cubicBezTo>
                  <a:pt x="51752" y="18838"/>
                  <a:pt x="32422" y="22925"/>
                  <a:pt x="12700" y="24855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10558319" y="3070598"/>
            <a:ext cx="60042" cy="80847"/>
          </a:xfrm>
          <a:custGeom>
            <a:avLst/>
            <a:gdLst>
              <a:gd name="connsiteX0" fmla="*/ 47342 w 60042"/>
              <a:gd name="connsiteY0" fmla="*/ 68147 h 80847"/>
              <a:gd name="connsiteX1" fmla="*/ 47342 w 60042"/>
              <a:gd name="connsiteY1" fmla="*/ 68147 h 80847"/>
              <a:gd name="connsiteX2" fmla="*/ 12700 w 60042"/>
              <a:gd name="connsiteY2" fmla="*/ 12700 h 808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0042" h="80847">
                <a:moveTo>
                  <a:pt x="47342" y="68147"/>
                </a:moveTo>
                <a:lnTo>
                  <a:pt x="47342" y="68147"/>
                </a:lnTo>
                <a:cubicBezTo>
                  <a:pt x="33471" y="50752"/>
                  <a:pt x="21857" y="32164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11219763" y="2987778"/>
            <a:ext cx="39232" cy="86241"/>
          </a:xfrm>
          <a:custGeom>
            <a:avLst/>
            <a:gdLst>
              <a:gd name="connsiteX0" fmla="*/ 26532 w 39232"/>
              <a:gd name="connsiteY0" fmla="*/ 12700 h 86241"/>
              <a:gd name="connsiteX1" fmla="*/ 12700 w 39232"/>
              <a:gd name="connsiteY1" fmla="*/ 73541 h 86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232" h="86241">
                <a:moveTo>
                  <a:pt x="26532" y="12700"/>
                </a:moveTo>
                <a:cubicBezTo>
                  <a:pt x="24493" y="33332"/>
                  <a:pt x="19856" y="53726"/>
                  <a:pt x="12700" y="73541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11508648" y="2611851"/>
            <a:ext cx="194085" cy="250775"/>
          </a:xfrm>
          <a:custGeom>
            <a:avLst/>
            <a:gdLst>
              <a:gd name="connsiteX0" fmla="*/ 12700 w 194085"/>
              <a:gd name="connsiteY0" fmla="*/ 12700 h 250775"/>
              <a:gd name="connsiteX1" fmla="*/ 181385 w 194085"/>
              <a:gd name="connsiteY1" fmla="*/ 238075 h 250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4085" h="250775">
                <a:moveTo>
                  <a:pt x="12700" y="12700"/>
                </a:moveTo>
                <a:cubicBezTo>
                  <a:pt x="115901" y="54693"/>
                  <a:pt x="181385" y="142183"/>
                  <a:pt x="181385" y="238075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11831388" y="2369668"/>
            <a:ext cx="100507" cy="110664"/>
          </a:xfrm>
          <a:custGeom>
            <a:avLst/>
            <a:gdLst>
              <a:gd name="connsiteX0" fmla="*/ 87807 w 100507"/>
              <a:gd name="connsiteY0" fmla="*/ 12700 h 110664"/>
              <a:gd name="connsiteX1" fmla="*/ 12700 w 100507"/>
              <a:gd name="connsiteY1" fmla="*/ 97964 h 110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07" h="110664">
                <a:moveTo>
                  <a:pt x="87807" y="12700"/>
                </a:moveTo>
                <a:cubicBezTo>
                  <a:pt x="70967" y="45598"/>
                  <a:pt x="45260" y="74783"/>
                  <a:pt x="12700" y="97964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11726274" y="2053299"/>
            <a:ext cx="29364" cy="65668"/>
          </a:xfrm>
          <a:custGeom>
            <a:avLst/>
            <a:gdLst>
              <a:gd name="connsiteX0" fmla="*/ 12700 w 29364"/>
              <a:gd name="connsiteY0" fmla="*/ 12700 h 65668"/>
              <a:gd name="connsiteX1" fmla="*/ 16665 w 29364"/>
              <a:gd name="connsiteY1" fmla="*/ 52968 h 65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364" h="65668">
                <a:moveTo>
                  <a:pt x="12700" y="12700"/>
                </a:moveTo>
                <a:cubicBezTo>
                  <a:pt x="15569" y="25985"/>
                  <a:pt x="16897" y="39470"/>
                  <a:pt x="16665" y="52968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11246617" y="1954974"/>
            <a:ext cx="63875" cy="76754"/>
          </a:xfrm>
          <a:custGeom>
            <a:avLst/>
            <a:gdLst>
              <a:gd name="connsiteX0" fmla="*/ 12700 w 63875"/>
              <a:gd name="connsiteY0" fmla="*/ 64054 h 76754"/>
              <a:gd name="connsiteX1" fmla="*/ 51175 w 63875"/>
              <a:gd name="connsiteY1" fmla="*/ 12700 h 76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875" h="76754">
                <a:moveTo>
                  <a:pt x="12700" y="64054"/>
                </a:moveTo>
                <a:cubicBezTo>
                  <a:pt x="22484" y="45476"/>
                  <a:pt x="35445" y="28179"/>
                  <a:pt x="51175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10886744" y="1986512"/>
            <a:ext cx="44035" cy="69689"/>
          </a:xfrm>
          <a:custGeom>
            <a:avLst/>
            <a:gdLst>
              <a:gd name="connsiteX0" fmla="*/ 12700 w 44035"/>
              <a:gd name="connsiteY0" fmla="*/ 56989 h 69689"/>
              <a:gd name="connsiteX1" fmla="*/ 31335 w 44035"/>
              <a:gd name="connsiteY1" fmla="*/ 12700 h 69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035" h="69689">
                <a:moveTo>
                  <a:pt x="12700" y="56989"/>
                </a:moveTo>
                <a:cubicBezTo>
                  <a:pt x="16692" y="41636"/>
                  <a:pt x="22952" y="26759"/>
                  <a:pt x="31335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10464410" y="2045842"/>
            <a:ext cx="92833" cy="68368"/>
          </a:xfrm>
          <a:custGeom>
            <a:avLst/>
            <a:gdLst>
              <a:gd name="connsiteX0" fmla="*/ 12700 w 92833"/>
              <a:gd name="connsiteY0" fmla="*/ 12700 h 68368"/>
              <a:gd name="connsiteX1" fmla="*/ 80133 w 92833"/>
              <a:gd name="connsiteY1" fmla="*/ 55668 h 68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833" h="68368">
                <a:moveTo>
                  <a:pt x="12700" y="12700"/>
                </a:moveTo>
                <a:cubicBezTo>
                  <a:pt x="37176" y="24687"/>
                  <a:pt x="59819" y="39115"/>
                  <a:pt x="80133" y="55668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9940457" y="2338322"/>
            <a:ext cx="37168" cy="70607"/>
          </a:xfrm>
          <a:custGeom>
            <a:avLst/>
            <a:gdLst>
              <a:gd name="connsiteX0" fmla="*/ 24468 w 37168"/>
              <a:gd name="connsiteY0" fmla="*/ 57907 h 70607"/>
              <a:gd name="connsiteX1" fmla="*/ 24468 w 37168"/>
              <a:gd name="connsiteY1" fmla="*/ 57907 h 70607"/>
              <a:gd name="connsiteX2" fmla="*/ 12700 w 37168"/>
              <a:gd name="connsiteY2" fmla="*/ 12700 h 70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7168" h="70607">
                <a:moveTo>
                  <a:pt x="24468" y="57907"/>
                </a:moveTo>
                <a:lnTo>
                  <a:pt x="24468" y="57907"/>
                </a:lnTo>
                <a:cubicBezTo>
                  <a:pt x="19125" y="43121"/>
                  <a:pt x="15190" y="28005"/>
                  <a:pt x="12700" y="12700"/>
                </a:cubicBez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5307114" y="2106311"/>
            <a:ext cx="50800" cy="4123987"/>
          </a:xfrm>
          <a:custGeom>
            <a:avLst/>
            <a:gdLst>
              <a:gd name="connsiteX0" fmla="*/ 12700 w 50800"/>
              <a:gd name="connsiteY0" fmla="*/ 12700 h 4123987"/>
              <a:gd name="connsiteX1" fmla="*/ 12700 w 50800"/>
              <a:gd name="connsiteY1" fmla="*/ 4111287 h 41239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4123987">
                <a:moveTo>
                  <a:pt x="12700" y="12700"/>
                </a:moveTo>
                <a:lnTo>
                  <a:pt x="12700" y="411128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6600" y="3314700"/>
            <a:ext cx="723900" cy="2044700"/>
          </a:xfrm>
          <a:prstGeom prst="rect">
            <a:avLst/>
          </a:prstGeom>
          <a:noFill/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3416300"/>
            <a:ext cx="901700" cy="2032000"/>
          </a:xfrm>
          <a:prstGeom prst="rect">
            <a:avLst/>
          </a:prstGeom>
          <a:noFill/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0400" y="2679700"/>
            <a:ext cx="1409700" cy="2400300"/>
          </a:xfrm>
          <a:prstGeom prst="rect">
            <a:avLst/>
          </a:prstGeom>
          <a:noFill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6300" y="3365500"/>
            <a:ext cx="1803400" cy="622300"/>
          </a:xfrm>
          <a:prstGeom prst="rect">
            <a:avLst/>
          </a:prstGeom>
          <a:noFill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69400" y="3098800"/>
            <a:ext cx="1206500" cy="1981200"/>
          </a:xfrm>
          <a:prstGeom prst="rect">
            <a:avLst/>
          </a:prstGeom>
          <a:noFill/>
        </p:spPr>
      </p:pic>
      <p:sp>
        <p:nvSpPr>
          <p:cNvPr id="55" name="TextBox 1"/>
          <p:cNvSpPr txBox="1"/>
          <p:nvPr/>
        </p:nvSpPr>
        <p:spPr>
          <a:xfrm>
            <a:off x="3162300" y="2413000"/>
            <a:ext cx="11303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88900" algn="l"/>
                <a:tab pos="114300" algn="l"/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US" altLang="zh-CN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tabLst>
                <a:tab pos="88900" algn="l"/>
                <a:tab pos="114300" algn="l"/>
                <a:tab pos="2413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endParaRPr lang="en-US" altLang="zh-CN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tabLst>
                <a:tab pos="88900" algn="l"/>
                <a:tab pos="114300" algn="l"/>
                <a:tab pos="241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endParaRPr lang="en-US" altLang="zh-CN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tabLst>
                <a:tab pos="88900" algn="l"/>
                <a:tab pos="114300" algn="l"/>
                <a:tab pos="2413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ASAP</a:t>
            </a:r>
            <a:endParaRPr lang="en-US" altLang="zh-CN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1092200" y="2603500"/>
            <a:ext cx="10033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US" altLang="zh-CN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tabLst>
                <a:tab pos="1143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en-US" altLang="zh-CN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1079500" y="5969000"/>
            <a:ext cx="34290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11176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PERSONA-CHAT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tabLst>
                <a:tab pos="1117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collected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5816600" y="5156200"/>
            <a:ext cx="12446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683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Pre-trained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tabLst>
                <a:tab pos="368300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1"/>
          <p:cNvSpPr txBox="1"/>
          <p:nvPr/>
        </p:nvSpPr>
        <p:spPr>
          <a:xfrm>
            <a:off x="7353300" y="4064000"/>
            <a:ext cx="15875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27000" algn="l"/>
                <a:tab pos="4572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Fine-tune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tabLst>
                <a:tab pos="1270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PERSONA-</a:t>
            </a:r>
            <a:endParaRPr lang="en-US" altLang="zh-CN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tabLst>
                <a:tab pos="1270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  <a:endParaRPr lang="en-US" altLang="zh-CN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1"/>
          <p:cNvSpPr txBox="1"/>
          <p:nvPr/>
        </p:nvSpPr>
        <p:spPr>
          <a:xfrm>
            <a:off x="889000" y="520700"/>
            <a:ext cx="9436100" cy="1212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>
                <a:tab pos="9436100" algn="l"/>
              </a:tabLst>
            </a:pPr>
            <a:r>
              <a:rPr lang="en-US" altLang="zh-CN" sz="418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en-US" altLang="zh-CN" sz="4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18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altLang="zh-CN" sz="4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18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n-US" altLang="zh-CN" sz="4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18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Persona-dense </a:t>
            </a:r>
            <a:r>
              <a:rPr lang="en-US" altLang="zh-CN" sz="418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altLang="zh-CN" sz="418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9436100" algn="l"/>
              </a:tabLst>
            </a:pPr>
            <a:r>
              <a:rPr lang="en-US" altLang="zh-CN" dirty="0" smtClean="0"/>
              <a:t>	</a:t>
            </a:r>
            <a:endParaRPr lang="en-US" altLang="zh-CN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10318115" y="2106295"/>
            <a:ext cx="1255395" cy="10712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27000" algn="l"/>
                <a:tab pos="2540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need to </a:t>
            </a:r>
            <a:endParaRPr lang="en-US" altLang="zh-CN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tabLst>
                <a:tab pos="127000" algn="l"/>
                <a:tab pos="2540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endParaRPr lang="en-US" altLang="zh-CN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tabLst>
                <a:tab pos="127000" algn="l"/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endParaRPr lang="en-US" altLang="zh-CN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tabLst>
                <a:tab pos="127000" algn="l"/>
                <a:tab pos="254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ASAP</a:t>
            </a:r>
            <a:endParaRPr lang="en-US" altLang="zh-CN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1"/>
          <p:cNvSpPr txBox="1"/>
          <p:nvPr/>
        </p:nvSpPr>
        <p:spPr>
          <a:xfrm>
            <a:off x="5524500" y="5969000"/>
            <a:ext cx="5813425" cy="6991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56896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fine-tuning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in-coherent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5689600" algn="l"/>
              </a:tabLst>
            </a:pPr>
            <a:r>
              <a:rPr lang="en-US" altLang="zh-CN" dirty="0" smtClean="0"/>
              <a:t>	</a:t>
            </a:r>
            <a:endParaRPr lang="en-US" altLang="zh-CN" sz="1200" dirty="0" smtClean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0" y="800100"/>
            <a:ext cx="40894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endParaRPr lang="en-US" altLang="zh-CN" sz="4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927100" y="1714500"/>
            <a:ext cx="99187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pre-training-based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persona-</a:t>
            </a:r>
            <a:endParaRPr lang="en-US" altLang="zh-CN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270000" y="2641600"/>
            <a:ext cx="32893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sparse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altLang="zh-CN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927100" y="3441700"/>
            <a:ext cx="91694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n-US" altLang="zh-CN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270000" y="4368800"/>
            <a:ext cx="79248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persona-related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en-US" altLang="zh-CN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214100" y="64643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 smtClean="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1200" dirty="0" smtClean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58535" y="447675"/>
            <a:ext cx="5407025" cy="3185160"/>
          </a:xfrm>
          <a:prstGeom prst="rect">
            <a:avLst/>
          </a:prstGeom>
          <a:noFill/>
        </p:spPr>
      </p:pic>
      <p:sp>
        <p:nvSpPr>
          <p:cNvPr id="3" name="TextBox 1"/>
          <p:cNvSpPr txBox="1"/>
          <p:nvPr/>
        </p:nvSpPr>
        <p:spPr>
          <a:xfrm>
            <a:off x="889000" y="800100"/>
            <a:ext cx="46482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Formulization</a:t>
            </a:r>
            <a:endParaRPr lang="en-US" altLang="zh-CN" sz="4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89000" y="1968500"/>
            <a:ext cx="10287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35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Inputs:</a:t>
            </a:r>
            <a:endParaRPr lang="en-US" altLang="zh-CN" sz="2435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76300" y="2260600"/>
            <a:ext cx="1003935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243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4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3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lang="en-US" altLang="zh-CN" sz="29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75" i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YaHei UI" panose="020B0503020204020204" pitchFamily="18" charset="-122"/>
              </a:rPr>
              <a:t>C</a:t>
            </a:r>
            <a:endParaRPr lang="en-US" altLang="zh-CN" sz="2975" i="1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Microsoft YaHei UI" panose="020B0503020204020204" pitchFamily="18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76300" y="2717800"/>
            <a:ext cx="4432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243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4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3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Responder's</a:t>
            </a:r>
            <a:r>
              <a:rPr lang="en-US" altLang="zh-CN" sz="24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3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r>
              <a:rPr lang="en-US" altLang="zh-CN" sz="24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3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r>
              <a:rPr lang="en-US" altLang="zh-CN" sz="29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75" i="1" dirty="0" smtClean="0">
                <a:solidFill>
                  <a:srgbClr val="000000"/>
                </a:solidFill>
                <a:latin typeface="Microsoft YaHei UI" panose="020B0503020204020204" pitchFamily="18" charset="-122"/>
                <a:cs typeface="Microsoft YaHei UI" panose="020B0503020204020204" pitchFamily="18" charset="-122"/>
              </a:rPr>
              <a:t>𝑇</a:t>
            </a:r>
            <a:r>
              <a:rPr lang="en-US" altLang="zh-CN" sz="243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43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927100" y="3886200"/>
            <a:ext cx="12827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Output:</a:t>
            </a: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927100" y="4216400"/>
            <a:ext cx="37973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1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en-US" altLang="zh-CN" sz="3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20" dirty="0" smtClean="0">
                <a:solidFill>
                  <a:srgbClr val="000000"/>
                </a:solidFill>
                <a:latin typeface="Microsoft YaHei UI" panose="020B0503020204020204" pitchFamily="18" charset="-122"/>
                <a:cs typeface="Microsoft YaHei UI" panose="020B0503020204020204" pitchFamily="18" charset="-122"/>
              </a:rPr>
              <a:t>𝑌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endParaRPr lang="en-US" altLang="zh-CN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1214100" y="64643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 smtClean="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zh-CN" sz="1200" dirty="0" smtClean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7595" y="3318510"/>
            <a:ext cx="6085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&lt;k</a:t>
            </a:r>
            <a:r>
              <a:rPr lang="en-US" altLang="zh-CN" sz="2400" baseline="-25000"/>
              <a:t>1</a:t>
            </a:r>
            <a:r>
              <a:rPr lang="en-US" altLang="zh-CN" sz="2400"/>
              <a:t>,v</a:t>
            </a:r>
            <a:r>
              <a:rPr lang="en-US" altLang="zh-CN" sz="2400" baseline="-25000"/>
              <a:t>1</a:t>
            </a:r>
            <a:r>
              <a:rPr lang="en-US" altLang="zh-CN" sz="2400"/>
              <a:t>&gt; , &lt;k</a:t>
            </a:r>
            <a:r>
              <a:rPr lang="en-US" altLang="zh-CN" sz="2400" baseline="-25000"/>
              <a:t>2</a:t>
            </a:r>
            <a:r>
              <a:rPr lang="en-US" altLang="zh-CN" sz="2400"/>
              <a:t>,v</a:t>
            </a:r>
            <a:r>
              <a:rPr lang="en-US" altLang="zh-CN" sz="2400" baseline="-25000"/>
              <a:t>2</a:t>
            </a:r>
            <a:r>
              <a:rPr lang="en-US" altLang="zh-CN" sz="2400"/>
              <a:t>&gt; ,... &lt;k</a:t>
            </a:r>
            <a:r>
              <a:rPr lang="en-US" altLang="zh-CN" sz="2400" baseline="-25000"/>
              <a:t>N</a:t>
            </a:r>
            <a:r>
              <a:rPr lang="en-US" altLang="zh-CN" sz="2400"/>
              <a:t>,v</a:t>
            </a:r>
            <a:r>
              <a:rPr lang="en-US" altLang="zh-CN" sz="2400" baseline="-25000"/>
              <a:t>N</a:t>
            </a:r>
            <a:r>
              <a:rPr lang="en-US" altLang="zh-CN" sz="2400"/>
              <a:t>&gt;</a:t>
            </a:r>
            <a:endParaRPr lang="en-US" altLang="zh-CN" sz="2400"/>
          </a:p>
        </p:txBody>
      </p:sp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64355" y="5049520"/>
          <a:ext cx="3462655" cy="73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498600" imgH="316865" progId="Equation.KSEE3">
                  <p:embed/>
                </p:oleObj>
              </mc:Choice>
              <mc:Fallback>
                <p:oleObj name="" r:id="rId2" imgW="1498600" imgH="3168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64355" y="5049520"/>
                        <a:ext cx="3462655" cy="732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457468" y="5455621"/>
            <a:ext cx="2295187" cy="537895"/>
          </a:xfrm>
          <a:custGeom>
            <a:avLst/>
            <a:gdLst>
              <a:gd name="connsiteX0" fmla="*/ 98117 w 2295187"/>
              <a:gd name="connsiteY0" fmla="*/ 12700 h 537895"/>
              <a:gd name="connsiteX1" fmla="*/ 2197069 w 2295187"/>
              <a:gd name="connsiteY1" fmla="*/ 12700 h 537895"/>
              <a:gd name="connsiteX2" fmla="*/ 2197069 w 2295187"/>
              <a:gd name="connsiteY2" fmla="*/ 12700 h 537895"/>
              <a:gd name="connsiteX3" fmla="*/ 2282487 w 2295187"/>
              <a:gd name="connsiteY3" fmla="*/ 98117 h 537895"/>
              <a:gd name="connsiteX4" fmla="*/ 2282487 w 2295187"/>
              <a:gd name="connsiteY4" fmla="*/ 439777 h 537895"/>
              <a:gd name="connsiteX5" fmla="*/ 2282487 w 2295187"/>
              <a:gd name="connsiteY5" fmla="*/ 439777 h 537895"/>
              <a:gd name="connsiteX6" fmla="*/ 2197069 w 2295187"/>
              <a:gd name="connsiteY6" fmla="*/ 525195 h 537895"/>
              <a:gd name="connsiteX7" fmla="*/ 98117 w 2295187"/>
              <a:gd name="connsiteY7" fmla="*/ 525195 h 537895"/>
              <a:gd name="connsiteX8" fmla="*/ 98117 w 2295187"/>
              <a:gd name="connsiteY8" fmla="*/ 525195 h 537895"/>
              <a:gd name="connsiteX9" fmla="*/ 12700 w 2295187"/>
              <a:gd name="connsiteY9" fmla="*/ 439777 h 537895"/>
              <a:gd name="connsiteX10" fmla="*/ 12700 w 2295187"/>
              <a:gd name="connsiteY10" fmla="*/ 98117 h 537895"/>
              <a:gd name="connsiteX11" fmla="*/ 12700 w 2295187"/>
              <a:gd name="connsiteY11" fmla="*/ 98117 h 537895"/>
              <a:gd name="connsiteX12" fmla="*/ 98117 w 2295187"/>
              <a:gd name="connsiteY12" fmla="*/ 12700 h 537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295187" h="537895">
                <a:moveTo>
                  <a:pt x="98117" y="12700"/>
                </a:moveTo>
                <a:lnTo>
                  <a:pt x="2197069" y="12700"/>
                </a:lnTo>
                <a:lnTo>
                  <a:pt x="2197069" y="12700"/>
                </a:lnTo>
                <a:cubicBezTo>
                  <a:pt x="2244243" y="12700"/>
                  <a:pt x="2282487" y="50942"/>
                  <a:pt x="2282487" y="98117"/>
                </a:cubicBezTo>
                <a:lnTo>
                  <a:pt x="2282487" y="439777"/>
                </a:lnTo>
                <a:lnTo>
                  <a:pt x="2282487" y="439777"/>
                </a:lnTo>
                <a:cubicBezTo>
                  <a:pt x="2282487" y="486952"/>
                  <a:pt x="2244243" y="525195"/>
                  <a:pt x="2197069" y="525195"/>
                </a:cubicBezTo>
                <a:lnTo>
                  <a:pt x="98117" y="525195"/>
                </a:lnTo>
                <a:lnTo>
                  <a:pt x="98117" y="525195"/>
                </a:lnTo>
                <a:cubicBezTo>
                  <a:pt x="50942" y="525195"/>
                  <a:pt x="12700" y="486952"/>
                  <a:pt x="12700" y="439777"/>
                </a:cubicBezTo>
                <a:lnTo>
                  <a:pt x="12700" y="98117"/>
                </a:lnTo>
                <a:lnTo>
                  <a:pt x="12700" y="98117"/>
                </a:lnTo>
                <a:cubicBezTo>
                  <a:pt x="12700" y="50942"/>
                  <a:pt x="50942" y="12700"/>
                  <a:pt x="98117" y="12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444516" y="4456916"/>
            <a:ext cx="3160950" cy="985196"/>
          </a:xfrm>
          <a:custGeom>
            <a:avLst/>
            <a:gdLst>
              <a:gd name="connsiteX0" fmla="*/ 172669 w 3160950"/>
              <a:gd name="connsiteY0" fmla="*/ 12700 h 985196"/>
              <a:gd name="connsiteX1" fmla="*/ 2988281 w 3160950"/>
              <a:gd name="connsiteY1" fmla="*/ 12700 h 985196"/>
              <a:gd name="connsiteX2" fmla="*/ 2988281 w 3160950"/>
              <a:gd name="connsiteY2" fmla="*/ 12700 h 985196"/>
              <a:gd name="connsiteX3" fmla="*/ 3148250 w 3160950"/>
              <a:gd name="connsiteY3" fmla="*/ 172669 h 985196"/>
              <a:gd name="connsiteX4" fmla="*/ 3148250 w 3160950"/>
              <a:gd name="connsiteY4" fmla="*/ 812526 h 985196"/>
              <a:gd name="connsiteX5" fmla="*/ 3148250 w 3160950"/>
              <a:gd name="connsiteY5" fmla="*/ 812526 h 985196"/>
              <a:gd name="connsiteX6" fmla="*/ 2988281 w 3160950"/>
              <a:gd name="connsiteY6" fmla="*/ 972496 h 985196"/>
              <a:gd name="connsiteX7" fmla="*/ 172669 w 3160950"/>
              <a:gd name="connsiteY7" fmla="*/ 972496 h 985196"/>
              <a:gd name="connsiteX8" fmla="*/ 172669 w 3160950"/>
              <a:gd name="connsiteY8" fmla="*/ 972496 h 985196"/>
              <a:gd name="connsiteX9" fmla="*/ 12700 w 3160950"/>
              <a:gd name="connsiteY9" fmla="*/ 812526 h 985196"/>
              <a:gd name="connsiteX10" fmla="*/ 12700 w 3160950"/>
              <a:gd name="connsiteY10" fmla="*/ 172669 h 985196"/>
              <a:gd name="connsiteX11" fmla="*/ 12700 w 3160950"/>
              <a:gd name="connsiteY11" fmla="*/ 172669 h 985196"/>
              <a:gd name="connsiteX12" fmla="*/ 172669 w 3160950"/>
              <a:gd name="connsiteY12" fmla="*/ 12700 h 985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160950" h="985196">
                <a:moveTo>
                  <a:pt x="172669" y="12700"/>
                </a:moveTo>
                <a:lnTo>
                  <a:pt x="2988281" y="12700"/>
                </a:lnTo>
                <a:lnTo>
                  <a:pt x="2988281" y="12700"/>
                </a:lnTo>
                <a:cubicBezTo>
                  <a:pt x="3076630" y="12700"/>
                  <a:pt x="3148250" y="84320"/>
                  <a:pt x="3148250" y="172669"/>
                </a:cubicBezTo>
                <a:lnTo>
                  <a:pt x="3148250" y="812526"/>
                </a:lnTo>
                <a:lnTo>
                  <a:pt x="3148250" y="812526"/>
                </a:lnTo>
                <a:cubicBezTo>
                  <a:pt x="3148250" y="900875"/>
                  <a:pt x="3076630" y="972496"/>
                  <a:pt x="2988281" y="972496"/>
                </a:cubicBezTo>
                <a:lnTo>
                  <a:pt x="172669" y="972496"/>
                </a:lnTo>
                <a:lnTo>
                  <a:pt x="172669" y="972496"/>
                </a:lnTo>
                <a:cubicBezTo>
                  <a:pt x="84320" y="972496"/>
                  <a:pt x="12700" y="900875"/>
                  <a:pt x="12700" y="812526"/>
                </a:cubicBezTo>
                <a:lnTo>
                  <a:pt x="12700" y="172669"/>
                </a:lnTo>
                <a:lnTo>
                  <a:pt x="12700" y="172669"/>
                </a:lnTo>
                <a:cubicBezTo>
                  <a:pt x="12700" y="84320"/>
                  <a:pt x="84320" y="12700"/>
                  <a:pt x="172669" y="12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030A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3562" y="4845151"/>
            <a:ext cx="553212" cy="553211"/>
          </a:xfrm>
          <a:custGeom>
            <a:avLst/>
            <a:gdLst>
              <a:gd name="connsiteX0" fmla="*/ 276605 w 553212"/>
              <a:gd name="connsiteY0" fmla="*/ 0 h 553211"/>
              <a:gd name="connsiteX1" fmla="*/ 341902 w 553212"/>
              <a:gd name="connsiteY1" fmla="*/ 211310 h 553211"/>
              <a:gd name="connsiteX2" fmla="*/ 553212 w 553212"/>
              <a:gd name="connsiteY2" fmla="*/ 211309 h 553211"/>
              <a:gd name="connsiteX3" fmla="*/ 382258 w 553212"/>
              <a:gd name="connsiteY3" fmla="*/ 341903 h 553211"/>
              <a:gd name="connsiteX4" fmla="*/ 447557 w 553212"/>
              <a:gd name="connsiteY4" fmla="*/ 553211 h 553211"/>
              <a:gd name="connsiteX5" fmla="*/ 276605 w 553212"/>
              <a:gd name="connsiteY5" fmla="*/ 422615 h 553211"/>
              <a:gd name="connsiteX6" fmla="*/ 105654 w 553212"/>
              <a:gd name="connsiteY6" fmla="*/ 553211 h 553211"/>
              <a:gd name="connsiteX7" fmla="*/ 170953 w 553212"/>
              <a:gd name="connsiteY7" fmla="*/ 341903 h 553211"/>
              <a:gd name="connsiteX8" fmla="*/ 0 w 553212"/>
              <a:gd name="connsiteY8" fmla="*/ 211309 h 553211"/>
              <a:gd name="connsiteX9" fmla="*/ 211309 w 553212"/>
              <a:gd name="connsiteY9" fmla="*/ 211310 h 553211"/>
              <a:gd name="connsiteX10" fmla="*/ 276605 w 553212"/>
              <a:gd name="connsiteY10" fmla="*/ 0 h 5532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53212" h="553211">
                <a:moveTo>
                  <a:pt x="276605" y="0"/>
                </a:moveTo>
                <a:lnTo>
                  <a:pt x="341902" y="211310"/>
                </a:lnTo>
                <a:lnTo>
                  <a:pt x="553212" y="211309"/>
                </a:lnTo>
                <a:lnTo>
                  <a:pt x="382258" y="341903"/>
                </a:lnTo>
                <a:lnTo>
                  <a:pt x="447557" y="553211"/>
                </a:lnTo>
                <a:lnTo>
                  <a:pt x="276605" y="422615"/>
                </a:lnTo>
                <a:lnTo>
                  <a:pt x="105654" y="553211"/>
                </a:lnTo>
                <a:lnTo>
                  <a:pt x="170953" y="341903"/>
                </a:lnTo>
                <a:lnTo>
                  <a:pt x="0" y="211309"/>
                </a:lnTo>
                <a:lnTo>
                  <a:pt x="211309" y="211310"/>
                </a:lnTo>
                <a:lnTo>
                  <a:pt x="276605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819394" y="3865758"/>
            <a:ext cx="553211" cy="553211"/>
          </a:xfrm>
          <a:custGeom>
            <a:avLst/>
            <a:gdLst>
              <a:gd name="connsiteX0" fmla="*/ 276605 w 553211"/>
              <a:gd name="connsiteY0" fmla="*/ 0 h 553211"/>
              <a:gd name="connsiteX1" fmla="*/ 341903 w 553211"/>
              <a:gd name="connsiteY1" fmla="*/ 211308 h 553211"/>
              <a:gd name="connsiteX2" fmla="*/ 553211 w 553211"/>
              <a:gd name="connsiteY2" fmla="*/ 211307 h 553211"/>
              <a:gd name="connsiteX3" fmla="*/ 382258 w 553211"/>
              <a:gd name="connsiteY3" fmla="*/ 341902 h 553211"/>
              <a:gd name="connsiteX4" fmla="*/ 447557 w 553211"/>
              <a:gd name="connsiteY4" fmla="*/ 553211 h 553211"/>
              <a:gd name="connsiteX5" fmla="*/ 276605 w 553211"/>
              <a:gd name="connsiteY5" fmla="*/ 422614 h 553211"/>
              <a:gd name="connsiteX6" fmla="*/ 105654 w 553211"/>
              <a:gd name="connsiteY6" fmla="*/ 553211 h 553211"/>
              <a:gd name="connsiteX7" fmla="*/ 170953 w 553211"/>
              <a:gd name="connsiteY7" fmla="*/ 341902 h 553211"/>
              <a:gd name="connsiteX8" fmla="*/ 0 w 553211"/>
              <a:gd name="connsiteY8" fmla="*/ 211307 h 553211"/>
              <a:gd name="connsiteX9" fmla="*/ 211308 w 553211"/>
              <a:gd name="connsiteY9" fmla="*/ 211308 h 553211"/>
              <a:gd name="connsiteX10" fmla="*/ 276605 w 553211"/>
              <a:gd name="connsiteY10" fmla="*/ 0 h 5532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53211" h="553211">
                <a:moveTo>
                  <a:pt x="276605" y="0"/>
                </a:moveTo>
                <a:lnTo>
                  <a:pt x="341903" y="211308"/>
                </a:lnTo>
                <a:lnTo>
                  <a:pt x="553211" y="211307"/>
                </a:lnTo>
                <a:lnTo>
                  <a:pt x="382258" y="341902"/>
                </a:lnTo>
                <a:lnTo>
                  <a:pt x="447557" y="553211"/>
                </a:lnTo>
                <a:lnTo>
                  <a:pt x="276605" y="422614"/>
                </a:lnTo>
                <a:lnTo>
                  <a:pt x="105654" y="553211"/>
                </a:lnTo>
                <a:lnTo>
                  <a:pt x="170953" y="341902"/>
                </a:lnTo>
                <a:lnTo>
                  <a:pt x="0" y="211307"/>
                </a:lnTo>
                <a:lnTo>
                  <a:pt x="211308" y="211308"/>
                </a:lnTo>
                <a:lnTo>
                  <a:pt x="276605" y="0"/>
                </a:lnTo>
              </a:path>
            </a:pathLst>
          </a:custGeom>
          <a:solidFill>
            <a:srgbClr val="7030A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1200" y="1816100"/>
            <a:ext cx="10769600" cy="46609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889000" y="800100"/>
            <a:ext cx="41529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Model: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altLang="zh-CN" sz="4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06400" y="5067300"/>
            <a:ext cx="127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1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032500" y="4089400"/>
            <a:ext cx="127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1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1214100" y="64643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 smtClean="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zh-CN" sz="1200" dirty="0" smtClean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9200" y="1600200"/>
            <a:ext cx="9296400" cy="2578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9000" y="800100"/>
            <a:ext cx="10079990" cy="57010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977900" algn="l"/>
                <a:tab pos="2794000" algn="l"/>
              </a:tabLst>
            </a:pP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Model: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</a:t>
            </a:r>
            <a:endParaRPr lang="en-US" altLang="zh-CN" sz="4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977900" algn="l"/>
                <a:tab pos="2794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977900" algn="l"/>
                <a:tab pos="2794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token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977900" algn="l"/>
                <a:tab pos="2794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977900" algn="l"/>
                <a:tab pos="2794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positional embedding</a:t>
            </a:r>
            <a:endParaRPr lang="en-US" altLang="zh-CN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977900" algn="l"/>
                <a:tab pos="2794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embeddings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(Gender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embeddings,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embeddings,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 embeddings)</a:t>
            </a:r>
            <a:endParaRPr lang="en-US" altLang="zh-CN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1214100" y="64643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 smtClean="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zh-CN" sz="1200" dirty="0" smtClean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reeform 3"/>
          <p:cNvSpPr/>
          <p:nvPr/>
        </p:nvSpPr>
        <p:spPr>
          <a:xfrm>
            <a:off x="533400" y="5441950"/>
            <a:ext cx="2251075" cy="537845"/>
          </a:xfrm>
          <a:custGeom>
            <a:avLst/>
            <a:gdLst>
              <a:gd name="connsiteX0" fmla="*/ 98117 w 2295187"/>
              <a:gd name="connsiteY0" fmla="*/ 12700 h 537895"/>
              <a:gd name="connsiteX1" fmla="*/ 2197069 w 2295187"/>
              <a:gd name="connsiteY1" fmla="*/ 12700 h 537895"/>
              <a:gd name="connsiteX2" fmla="*/ 2197069 w 2295187"/>
              <a:gd name="connsiteY2" fmla="*/ 12700 h 537895"/>
              <a:gd name="connsiteX3" fmla="*/ 2282487 w 2295187"/>
              <a:gd name="connsiteY3" fmla="*/ 98117 h 537895"/>
              <a:gd name="connsiteX4" fmla="*/ 2282487 w 2295187"/>
              <a:gd name="connsiteY4" fmla="*/ 439777 h 537895"/>
              <a:gd name="connsiteX5" fmla="*/ 2282487 w 2295187"/>
              <a:gd name="connsiteY5" fmla="*/ 439777 h 537895"/>
              <a:gd name="connsiteX6" fmla="*/ 2197069 w 2295187"/>
              <a:gd name="connsiteY6" fmla="*/ 525195 h 537895"/>
              <a:gd name="connsiteX7" fmla="*/ 98117 w 2295187"/>
              <a:gd name="connsiteY7" fmla="*/ 525195 h 537895"/>
              <a:gd name="connsiteX8" fmla="*/ 98117 w 2295187"/>
              <a:gd name="connsiteY8" fmla="*/ 525195 h 537895"/>
              <a:gd name="connsiteX9" fmla="*/ 12700 w 2295187"/>
              <a:gd name="connsiteY9" fmla="*/ 439777 h 537895"/>
              <a:gd name="connsiteX10" fmla="*/ 12700 w 2295187"/>
              <a:gd name="connsiteY10" fmla="*/ 98117 h 537895"/>
              <a:gd name="connsiteX11" fmla="*/ 12700 w 2295187"/>
              <a:gd name="connsiteY11" fmla="*/ 98117 h 537895"/>
              <a:gd name="connsiteX12" fmla="*/ 98117 w 2295187"/>
              <a:gd name="connsiteY12" fmla="*/ 12700 h 537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295187" h="537895">
                <a:moveTo>
                  <a:pt x="98117" y="12700"/>
                </a:moveTo>
                <a:lnTo>
                  <a:pt x="2197069" y="12700"/>
                </a:lnTo>
                <a:lnTo>
                  <a:pt x="2197069" y="12700"/>
                </a:lnTo>
                <a:cubicBezTo>
                  <a:pt x="2244243" y="12700"/>
                  <a:pt x="2282487" y="50942"/>
                  <a:pt x="2282487" y="98117"/>
                </a:cubicBezTo>
                <a:lnTo>
                  <a:pt x="2282487" y="439777"/>
                </a:lnTo>
                <a:lnTo>
                  <a:pt x="2282487" y="439777"/>
                </a:lnTo>
                <a:cubicBezTo>
                  <a:pt x="2282487" y="486952"/>
                  <a:pt x="2244243" y="525195"/>
                  <a:pt x="2197069" y="525195"/>
                </a:cubicBezTo>
                <a:lnTo>
                  <a:pt x="98117" y="525195"/>
                </a:lnTo>
                <a:lnTo>
                  <a:pt x="98117" y="525195"/>
                </a:lnTo>
                <a:cubicBezTo>
                  <a:pt x="50942" y="525195"/>
                  <a:pt x="12700" y="486952"/>
                  <a:pt x="12700" y="439777"/>
                </a:cubicBezTo>
                <a:lnTo>
                  <a:pt x="12700" y="98117"/>
                </a:lnTo>
                <a:lnTo>
                  <a:pt x="12700" y="98117"/>
                </a:lnTo>
                <a:cubicBezTo>
                  <a:pt x="12700" y="50942"/>
                  <a:pt x="50942" y="12700"/>
                  <a:pt x="98117" y="12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444516" y="4456916"/>
            <a:ext cx="3160950" cy="985196"/>
          </a:xfrm>
          <a:custGeom>
            <a:avLst/>
            <a:gdLst>
              <a:gd name="connsiteX0" fmla="*/ 172669 w 3160950"/>
              <a:gd name="connsiteY0" fmla="*/ 12700 h 985196"/>
              <a:gd name="connsiteX1" fmla="*/ 2988281 w 3160950"/>
              <a:gd name="connsiteY1" fmla="*/ 12700 h 985196"/>
              <a:gd name="connsiteX2" fmla="*/ 2988281 w 3160950"/>
              <a:gd name="connsiteY2" fmla="*/ 12700 h 985196"/>
              <a:gd name="connsiteX3" fmla="*/ 3148250 w 3160950"/>
              <a:gd name="connsiteY3" fmla="*/ 172669 h 985196"/>
              <a:gd name="connsiteX4" fmla="*/ 3148250 w 3160950"/>
              <a:gd name="connsiteY4" fmla="*/ 812526 h 985196"/>
              <a:gd name="connsiteX5" fmla="*/ 3148250 w 3160950"/>
              <a:gd name="connsiteY5" fmla="*/ 812526 h 985196"/>
              <a:gd name="connsiteX6" fmla="*/ 2988281 w 3160950"/>
              <a:gd name="connsiteY6" fmla="*/ 972496 h 985196"/>
              <a:gd name="connsiteX7" fmla="*/ 172669 w 3160950"/>
              <a:gd name="connsiteY7" fmla="*/ 972496 h 985196"/>
              <a:gd name="connsiteX8" fmla="*/ 172669 w 3160950"/>
              <a:gd name="connsiteY8" fmla="*/ 972496 h 985196"/>
              <a:gd name="connsiteX9" fmla="*/ 12700 w 3160950"/>
              <a:gd name="connsiteY9" fmla="*/ 812526 h 985196"/>
              <a:gd name="connsiteX10" fmla="*/ 12700 w 3160950"/>
              <a:gd name="connsiteY10" fmla="*/ 172669 h 985196"/>
              <a:gd name="connsiteX11" fmla="*/ 12700 w 3160950"/>
              <a:gd name="connsiteY11" fmla="*/ 172669 h 985196"/>
              <a:gd name="connsiteX12" fmla="*/ 172669 w 3160950"/>
              <a:gd name="connsiteY12" fmla="*/ 12700 h 985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160950" h="985196">
                <a:moveTo>
                  <a:pt x="172669" y="12700"/>
                </a:moveTo>
                <a:lnTo>
                  <a:pt x="2988281" y="12700"/>
                </a:lnTo>
                <a:lnTo>
                  <a:pt x="2988281" y="12700"/>
                </a:lnTo>
                <a:cubicBezTo>
                  <a:pt x="3076630" y="12700"/>
                  <a:pt x="3148250" y="84320"/>
                  <a:pt x="3148250" y="172669"/>
                </a:cubicBezTo>
                <a:lnTo>
                  <a:pt x="3148250" y="812526"/>
                </a:lnTo>
                <a:lnTo>
                  <a:pt x="3148250" y="812526"/>
                </a:lnTo>
                <a:cubicBezTo>
                  <a:pt x="3148250" y="900875"/>
                  <a:pt x="3076630" y="972496"/>
                  <a:pt x="2988281" y="972496"/>
                </a:cubicBezTo>
                <a:lnTo>
                  <a:pt x="172669" y="972496"/>
                </a:lnTo>
                <a:lnTo>
                  <a:pt x="172669" y="972496"/>
                </a:lnTo>
                <a:cubicBezTo>
                  <a:pt x="84320" y="972496"/>
                  <a:pt x="12700" y="900875"/>
                  <a:pt x="12700" y="812526"/>
                </a:cubicBezTo>
                <a:lnTo>
                  <a:pt x="12700" y="172669"/>
                </a:lnTo>
                <a:lnTo>
                  <a:pt x="12700" y="172669"/>
                </a:lnTo>
                <a:cubicBezTo>
                  <a:pt x="12700" y="84320"/>
                  <a:pt x="84320" y="12700"/>
                  <a:pt x="172669" y="12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030A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819394" y="3865758"/>
            <a:ext cx="553211" cy="553211"/>
          </a:xfrm>
          <a:custGeom>
            <a:avLst/>
            <a:gdLst>
              <a:gd name="connsiteX0" fmla="*/ 276605 w 553211"/>
              <a:gd name="connsiteY0" fmla="*/ 0 h 553211"/>
              <a:gd name="connsiteX1" fmla="*/ 341903 w 553211"/>
              <a:gd name="connsiteY1" fmla="*/ 211308 h 553211"/>
              <a:gd name="connsiteX2" fmla="*/ 553211 w 553211"/>
              <a:gd name="connsiteY2" fmla="*/ 211307 h 553211"/>
              <a:gd name="connsiteX3" fmla="*/ 382258 w 553211"/>
              <a:gd name="connsiteY3" fmla="*/ 341902 h 553211"/>
              <a:gd name="connsiteX4" fmla="*/ 447557 w 553211"/>
              <a:gd name="connsiteY4" fmla="*/ 553211 h 553211"/>
              <a:gd name="connsiteX5" fmla="*/ 276605 w 553211"/>
              <a:gd name="connsiteY5" fmla="*/ 422614 h 553211"/>
              <a:gd name="connsiteX6" fmla="*/ 105654 w 553211"/>
              <a:gd name="connsiteY6" fmla="*/ 553211 h 553211"/>
              <a:gd name="connsiteX7" fmla="*/ 170953 w 553211"/>
              <a:gd name="connsiteY7" fmla="*/ 341902 h 553211"/>
              <a:gd name="connsiteX8" fmla="*/ 0 w 553211"/>
              <a:gd name="connsiteY8" fmla="*/ 211307 h 553211"/>
              <a:gd name="connsiteX9" fmla="*/ 211308 w 553211"/>
              <a:gd name="connsiteY9" fmla="*/ 211308 h 553211"/>
              <a:gd name="connsiteX10" fmla="*/ 276605 w 553211"/>
              <a:gd name="connsiteY10" fmla="*/ 0 h 5532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53211" h="553211">
                <a:moveTo>
                  <a:pt x="276605" y="0"/>
                </a:moveTo>
                <a:lnTo>
                  <a:pt x="341903" y="211308"/>
                </a:lnTo>
                <a:lnTo>
                  <a:pt x="553211" y="211307"/>
                </a:lnTo>
                <a:lnTo>
                  <a:pt x="382258" y="341902"/>
                </a:lnTo>
                <a:lnTo>
                  <a:pt x="447557" y="553211"/>
                </a:lnTo>
                <a:lnTo>
                  <a:pt x="276605" y="422614"/>
                </a:lnTo>
                <a:lnTo>
                  <a:pt x="105654" y="553211"/>
                </a:lnTo>
                <a:lnTo>
                  <a:pt x="170953" y="341902"/>
                </a:lnTo>
                <a:lnTo>
                  <a:pt x="0" y="211307"/>
                </a:lnTo>
                <a:lnTo>
                  <a:pt x="211308" y="211308"/>
                </a:lnTo>
                <a:lnTo>
                  <a:pt x="276605" y="0"/>
                </a:lnTo>
              </a:path>
            </a:pathLst>
          </a:custGeom>
          <a:solidFill>
            <a:srgbClr val="7030A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1200" y="1803400"/>
            <a:ext cx="10769600" cy="46609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889000" y="800100"/>
            <a:ext cx="41529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4300"/>
              </a:lnSpc>
            </a:pP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Model: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altLang="zh-CN" sz="4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06400" y="5067300"/>
            <a:ext cx="127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1800"/>
              </a:lnSpc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1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032500" y="4089400"/>
            <a:ext cx="127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1800"/>
              </a:lnSpc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1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1214100" y="64643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>
              <a:lnSpc>
                <a:spcPts val="1200"/>
              </a:lnSpc>
            </a:pPr>
            <a:r>
              <a:rPr lang="en-US" altLang="zh-CN" sz="1200" dirty="0" smtClean="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CN" sz="1200" dirty="0" smtClean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18300" y="1676400"/>
            <a:ext cx="4953000" cy="2298700"/>
          </a:xfrm>
          <a:prstGeom prst="rect">
            <a:avLst/>
          </a:prstGeom>
          <a:noFill/>
        </p:spPr>
      </p:pic>
      <p:sp>
        <p:nvSpPr>
          <p:cNvPr id="10" name="TextBox 1"/>
          <p:cNvSpPr txBox="1"/>
          <p:nvPr/>
        </p:nvSpPr>
        <p:spPr>
          <a:xfrm>
            <a:off x="7092950" y="3849370"/>
            <a:ext cx="3815715" cy="7251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2900"/>
              </a:lnSpc>
              <a:buClrTx/>
              <a:buSzTx/>
              <a:buFontTx/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i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r>
              <a:rPr lang="en-US" altLang="zh-CN" i="1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lang="en-US" altLang="zh-CN" baseline="-25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zh-CN" sz="1800" i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r>
              <a:rPr lang="en-US" altLang="zh-CN" sz="1800" i="1" baseline="-25000" dirty="0" smtClean="0">
                <a:solidFill>
                  <a:srgbClr val="000000"/>
                </a:solidFill>
                <a:latin typeface="Microsoft YaHei UI" panose="020B0503020204020204" pitchFamily="18" charset="-122"/>
                <a:cs typeface="Microsoft YaHei UI" panose="020B0503020204020204" pitchFamily="18" charset="-122"/>
              </a:rPr>
              <a:t>prev</a:t>
            </a:r>
            <a:r>
              <a:rPr lang="en-US" altLang="zh-CN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zh-CN" sz="1800" i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r>
              <a:rPr lang="en-US" altLang="zh-CN" sz="1800" i="1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lang="en-US" altLang="zh-CN" sz="1800" i="1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2400"/>
              </a:lnSpc>
              <a:tabLst>
                <a:tab pos="152400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predictor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routes</a:t>
            </a:r>
            <a:endParaRPr lang="en-US" altLang="zh-CN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89000" y="800100"/>
            <a:ext cx="5803265" cy="27895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76200" algn="l"/>
                <a:tab pos="711200" algn="l"/>
              </a:tabLst>
            </a:pP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Model: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</a:t>
            </a:r>
            <a:endParaRPr lang="en-US" altLang="zh-CN" sz="4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76200" algn="l"/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predictor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100"/>
              </a:lnSpc>
              <a:tabLst>
                <a:tab pos="76200" algn="l"/>
                <a:tab pos="711200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Microsoft YaHei UI" panose="020B0503020204020204" pitchFamily="18" charset="-122"/>
              <a:cs typeface="Microsoft YaHei UI" panose="020B0503020204020204" pitchFamily="18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76200" algn="l"/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Routes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684905" y="3308350"/>
            <a:ext cx="2226310" cy="5581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03200" algn="l"/>
              </a:tabLst>
            </a:pPr>
            <a:r>
              <a:rPr lang="en-US" altLang="zh-CN" sz="18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en-US" altLang="zh-CN" sz="1800" dirty="0" smtClean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endParaRPr lang="en-US" altLang="zh-CN" sz="1800" dirty="0" smtClean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32890" y="3962400"/>
          <a:ext cx="393700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790700" imgH="203200" progId="Equation.KSEE3">
                  <p:embed/>
                </p:oleObj>
              </mc:Choice>
              <mc:Fallback>
                <p:oleObj name="" r:id="rId2" imgW="17907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2890" y="3962400"/>
                        <a:ext cx="393700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32890" y="4635500"/>
          <a:ext cx="393700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1790700" imgH="203200" progId="Equation.KSEE3">
                  <p:embed/>
                </p:oleObj>
              </mc:Choice>
              <mc:Fallback>
                <p:oleObj name="" r:id="rId4" imgW="1790700" imgH="203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2890" y="4635500"/>
                        <a:ext cx="393700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32890" y="5213350"/>
          <a:ext cx="4597400" cy="44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6" imgW="2082800" imgH="203200" progId="Equation.KSEE3">
                  <p:embed/>
                </p:oleObj>
              </mc:Choice>
              <mc:Fallback>
                <p:oleObj name="" r:id="rId6" imgW="2082800" imgH="2032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2890" y="5213350"/>
                        <a:ext cx="4597400" cy="448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32890" y="5775325"/>
          <a:ext cx="4096385" cy="45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8" imgW="1841500" imgH="203200" progId="Equation.KSEE3">
                  <p:embed/>
                </p:oleObj>
              </mc:Choice>
              <mc:Fallback>
                <p:oleObj name="" r:id="rId8" imgW="1841500" imgH="2032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32890" y="5775325"/>
                        <a:ext cx="4096385" cy="452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接箭头连接符 18"/>
          <p:cNvCxnSpPr/>
          <p:nvPr/>
        </p:nvCxnSpPr>
        <p:spPr>
          <a:xfrm>
            <a:off x="4648200" y="3581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232400" y="3581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060190" y="35941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71433" y="2501265"/>
          <a:ext cx="1602740" cy="52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" r:id="rId10" imgW="774065" imgH="254000" progId="Equation.KSEE3">
                  <p:embed/>
                </p:oleObj>
              </mc:Choice>
              <mc:Fallback>
                <p:oleObj name="" r:id="rId10" imgW="774065" imgH="254000" progId="Equation.KSEE3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1433" y="2501265"/>
                        <a:ext cx="1602740" cy="525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2085</Words>
  <Application>WPS 演示</Application>
  <PresentationFormat>On-screen Show (4:3)</PresentationFormat>
  <Paragraphs>212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Microsoft YaHei UI</vt:lpstr>
      <vt:lpstr>Calibri</vt:lpstr>
      <vt:lpstr>微软雅黑</vt:lpstr>
      <vt:lpstr>Arial Unicode MS</vt:lpstr>
      <vt:lpstr>BatangChe</vt:lpstr>
      <vt:lpstr>Segoe Print</vt:lpstr>
      <vt:lpstr>Office Theme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冯大宝</cp:lastModifiedBy>
  <cp:revision>32</cp:revision>
  <dcterms:created xsi:type="dcterms:W3CDTF">2006-08-16T00:00:00Z</dcterms:created>
  <dcterms:modified xsi:type="dcterms:W3CDTF">2021-02-28T06:38:19Z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